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theme/theme4.xml" ContentType="application/vnd.openxmlformats-officedocument.theme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theme/theme5.xml" ContentType="application/vnd.openxmlformats-officedocument.theme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6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7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slideLayouts/slideLayout89.xml" ContentType="application/vnd.openxmlformats-officedocument.presentationml.slideLayout+xml"/>
  <Override PartName="/ppt/theme/theme8.xml" ContentType="application/vnd.openxmlformats-officedocument.theme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theme/theme9.xml" ContentType="application/vnd.openxmlformats-officedocument.theme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theme/theme1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2"/>
    <p:sldMasterId id="2147483653" r:id="rId3"/>
    <p:sldMasterId id="2147483666" r:id="rId4"/>
    <p:sldMasterId id="2147483678" r:id="rId5"/>
    <p:sldMasterId id="2147483690" r:id="rId6"/>
    <p:sldMasterId id="2147483702" r:id="rId7"/>
    <p:sldMasterId id="2147483718" r:id="rId8"/>
    <p:sldMasterId id="2147483744" r:id="rId9"/>
    <p:sldMasterId id="2147483758" r:id="rId10"/>
    <p:sldMasterId id="2147483763" r:id="rId11"/>
  </p:sldMasterIdLst>
  <p:notesMasterIdLst>
    <p:notesMasterId r:id="rId26"/>
  </p:notesMasterIdLst>
  <p:handoutMasterIdLst>
    <p:handoutMasterId r:id="rId27"/>
  </p:handoutMasterIdLst>
  <p:sldIdLst>
    <p:sldId id="2147477036" r:id="rId12"/>
    <p:sldId id="2147477037" r:id="rId13"/>
    <p:sldId id="2147477038" r:id="rId14"/>
    <p:sldId id="2147477048" r:id="rId15"/>
    <p:sldId id="2147477041" r:id="rId16"/>
    <p:sldId id="2147477042" r:id="rId17"/>
    <p:sldId id="2147477043" r:id="rId18"/>
    <p:sldId id="2147477044" r:id="rId19"/>
    <p:sldId id="2147477045" r:id="rId20"/>
    <p:sldId id="2147477046" r:id="rId21"/>
    <p:sldId id="2147477047" r:id="rId22"/>
    <p:sldId id="2147477039" r:id="rId23"/>
    <p:sldId id="2147477040" r:id="rId24"/>
    <p:sldId id="2147477049" r:id="rId25"/>
  </p:sldIdLst>
  <p:sldSz cx="12192000" cy="6858000"/>
  <p:notesSz cx="6797675" cy="9926638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7FB04E6D-0EA2-4422-B32B-21EF558A1B3C}">
          <p14:sldIdLst>
            <p14:sldId id="2147477036"/>
            <p14:sldId id="2147477037"/>
            <p14:sldId id="2147477038"/>
            <p14:sldId id="2147477048"/>
            <p14:sldId id="2147477041"/>
            <p14:sldId id="2147477042"/>
            <p14:sldId id="2147477043"/>
            <p14:sldId id="2147477044"/>
            <p14:sldId id="2147477045"/>
            <p14:sldId id="2147477046"/>
            <p14:sldId id="2147477047"/>
            <p14:sldId id="2147477039"/>
            <p14:sldId id="2147477040"/>
            <p14:sldId id="214747704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黃琬穎" initials="黃琬穎" lastIdx="4" clrIdx="0"/>
  <p:cmAuthor id="2" name="林聖硯" initials="林聖硯" lastIdx="1" clrIdx="1"/>
  <p:cmAuthor id="3" name="張倉銘" initials="張倉銘" lastIdx="1" clrIdx="2">
    <p:extLst>
      <p:ext uri="{19B8F6BF-5375-455C-9EA6-DF929625EA0E}">
        <p15:presenceInfo xmlns:p15="http://schemas.microsoft.com/office/powerpoint/2012/main" userId="S::1080259@taishinbank.com.tw::44932c49-ad2c-4c28-b887-477d4f41783b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BE8AF"/>
    <a:srgbClr val="FEF1A4"/>
    <a:srgbClr val="F6363B"/>
    <a:srgbClr val="6BCBC5"/>
    <a:srgbClr val="60AB68"/>
    <a:srgbClr val="A6E0DC"/>
    <a:srgbClr val="FFC0B7"/>
    <a:srgbClr val="2E75B6"/>
    <a:srgbClr val="7F7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無樣式、無格線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FD0F851-EC5A-4D38-B0AD-8093EC10F338}" styleName="淺色樣式 1 - 輔色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5" autoAdjust="0"/>
    <p:restoredTop sz="96220" autoAdjust="0"/>
  </p:normalViewPr>
  <p:slideViewPr>
    <p:cSldViewPr>
      <p:cViewPr varScale="1">
        <p:scale>
          <a:sx n="104" d="100"/>
          <a:sy n="104" d="100"/>
        </p:scale>
        <p:origin x="498" y="11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>
      <p:cViewPr varScale="1">
        <p:scale>
          <a:sx n="51" d="100"/>
          <a:sy n="51" d="100"/>
        </p:scale>
        <p:origin x="2124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7.xml"/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notesMaster" Target="notesMasters/notesMaster1.xml"/><Relationship Id="rId3" Type="http://schemas.openxmlformats.org/officeDocument/2006/relationships/slideMaster" Target="slideMasters/slideMaster2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6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5.xml"/><Relationship Id="rId11" Type="http://schemas.openxmlformats.org/officeDocument/2006/relationships/slideMaster" Target="slideMasters/slideMaster10.xml"/><Relationship Id="rId24" Type="http://schemas.openxmlformats.org/officeDocument/2006/relationships/slide" Target="slides/slide13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4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commentAuthors" Target="commentAuthors.xml"/><Relationship Id="rId10" Type="http://schemas.openxmlformats.org/officeDocument/2006/relationships/slideMaster" Target="slideMasters/slideMaster9.xml"/><Relationship Id="rId19" Type="http://schemas.openxmlformats.org/officeDocument/2006/relationships/slide" Target="slides/slide8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3.xml"/><Relationship Id="rId9" Type="http://schemas.openxmlformats.org/officeDocument/2006/relationships/slideMaster" Target="slideMasters/slideMaster8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handoutMaster" Target="handoutMasters/handoutMaster1.xml"/><Relationship Id="rId3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2" y="17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49690" y="17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B0B5E21-40FE-40A7-9AE9-14F9F7A1CD9B}" type="datetimeFigureOut">
              <a:rPr lang="zh-TW" altLang="en-US" smtClean="0"/>
              <a:t>2026/1/9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2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3"/>
          </p:nvPr>
        </p:nvSpPr>
        <p:spPr>
          <a:xfrm>
            <a:off x="3849690" y="9428242"/>
            <a:ext cx="2946400" cy="496809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B4F0A1F-C898-4EED-9815-77B2756A0928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8430886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41" y="17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50484" y="17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CEDE4A-7F4F-4873-BB9F-599429372709}" type="datetimeFigureOut">
              <a:rPr lang="zh-TW" altLang="en-US" smtClean="0"/>
              <a:t>2026/1/9</a:t>
            </a:fld>
            <a:endParaRPr lang="zh-TW" altLang="en-US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90488" y="744538"/>
            <a:ext cx="6616700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79769" y="4715158"/>
            <a:ext cx="5438140" cy="446698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41" y="9428588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50484" y="9428588"/>
            <a:ext cx="2945659" cy="49633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0086161-7ECB-4E88-BE9C-84FFAB4B2DC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233451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7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8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8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9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9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0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81FA067D-AD37-4A18-A34B-F0E66789EA77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FDA0777A-41B7-4B1E-A08A-E8D847463375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5" y="273069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3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4F993CA9-BA81-47AA-823D-8B709A5D2C45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E26ADD22-6B71-41C3-A3B2-EF9911ADB281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F39F7AEA-34EA-4C76-9A47-D6871C043AB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57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57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530654D6-15C0-494A-B753-0640DB25B203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14917" y="274657"/>
            <a:ext cx="10767483" cy="5851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B4502D48-BB1D-4132-8A0E-4D78DE52EF59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5"/>
            <a:ext cx="10363200" cy="1470024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14655" indent="0" algn="ctr">
              <a:buNone/>
              <a:defRPr/>
            </a:lvl2pPr>
            <a:lvl3pPr marL="829310" indent="0" algn="ctr">
              <a:buNone/>
              <a:defRPr/>
            </a:lvl3pPr>
            <a:lvl4pPr marL="1243965" indent="0" algn="ctr">
              <a:buNone/>
              <a:defRPr/>
            </a:lvl4pPr>
            <a:lvl5pPr marL="1658620" indent="0" algn="ctr">
              <a:buNone/>
              <a:defRPr/>
            </a:lvl5pPr>
            <a:lvl6pPr marL="2073910" indent="0" algn="ctr">
              <a:buNone/>
              <a:defRPr/>
            </a:lvl6pPr>
            <a:lvl7pPr marL="2488565" indent="0" algn="ctr">
              <a:buNone/>
              <a:defRPr/>
            </a:lvl7pPr>
            <a:lvl8pPr marL="2903220" indent="0" algn="ctr">
              <a:buNone/>
              <a:defRPr/>
            </a:lvl8pPr>
            <a:lvl9pPr marL="3317875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6A1F8D52-BF1B-442F-943E-A67539256622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4CAD4DA3-1443-4759-AAA9-22668E878B83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363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1815"/>
            </a:lvl1pPr>
            <a:lvl2pPr marL="414655" indent="0">
              <a:buNone/>
              <a:defRPr sz="1635"/>
            </a:lvl2pPr>
            <a:lvl3pPr marL="829310" indent="0">
              <a:buNone/>
              <a:defRPr sz="1450"/>
            </a:lvl3pPr>
            <a:lvl4pPr marL="1243965" indent="0">
              <a:buNone/>
              <a:defRPr sz="1270"/>
            </a:lvl4pPr>
            <a:lvl5pPr marL="1658620" indent="0">
              <a:buNone/>
              <a:defRPr sz="1270"/>
            </a:lvl5pPr>
            <a:lvl6pPr marL="2073910" indent="0">
              <a:buNone/>
              <a:defRPr sz="1270"/>
            </a:lvl6pPr>
            <a:lvl7pPr marL="2488565" indent="0">
              <a:buNone/>
              <a:defRPr sz="1270"/>
            </a:lvl7pPr>
            <a:lvl8pPr marL="2903220" indent="0">
              <a:buNone/>
              <a:defRPr sz="1270"/>
            </a:lvl8pPr>
            <a:lvl9pPr marL="3317875" indent="0">
              <a:buNone/>
              <a:defRPr sz="127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2E1F40CC-3C1C-4915-851B-D4DFB1B9A575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540"/>
            </a:lvl1pPr>
            <a:lvl2pPr>
              <a:defRPr sz="2175"/>
            </a:lvl2pPr>
            <a:lvl3pPr>
              <a:defRPr sz="1815"/>
            </a:lvl3pPr>
            <a:lvl4pPr>
              <a:defRPr sz="1635"/>
            </a:lvl4pPr>
            <a:lvl5pPr>
              <a:defRPr sz="1635"/>
            </a:lvl5pPr>
            <a:lvl6pPr>
              <a:defRPr sz="1635"/>
            </a:lvl6pPr>
            <a:lvl7pPr>
              <a:defRPr sz="1635"/>
            </a:lvl7pPr>
            <a:lvl8pPr>
              <a:defRPr sz="1635"/>
            </a:lvl8pPr>
            <a:lvl9pPr>
              <a:defRPr sz="163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1" y="1196975"/>
            <a:ext cx="5283200" cy="4929188"/>
          </a:xfrm>
        </p:spPr>
        <p:txBody>
          <a:bodyPr/>
          <a:lstStyle>
            <a:lvl1pPr>
              <a:defRPr sz="2540"/>
            </a:lvl1pPr>
            <a:lvl2pPr>
              <a:defRPr sz="2175"/>
            </a:lvl2pPr>
            <a:lvl3pPr>
              <a:defRPr sz="1815"/>
            </a:lvl3pPr>
            <a:lvl4pPr>
              <a:defRPr sz="1635"/>
            </a:lvl4pPr>
            <a:lvl5pPr>
              <a:defRPr sz="1635"/>
            </a:lvl5pPr>
            <a:lvl6pPr>
              <a:defRPr sz="1635"/>
            </a:lvl6pPr>
            <a:lvl7pPr>
              <a:defRPr sz="1635"/>
            </a:lvl7pPr>
            <a:lvl8pPr>
              <a:defRPr sz="1635"/>
            </a:lvl8pPr>
            <a:lvl9pPr>
              <a:defRPr sz="1635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89879670-61F4-4B9F-BCA7-5BBE42F0C59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5"/>
            <a:ext cx="5386917" cy="639761"/>
          </a:xfrm>
        </p:spPr>
        <p:txBody>
          <a:bodyPr anchor="b"/>
          <a:lstStyle>
            <a:lvl1pPr marL="0" indent="0">
              <a:buNone/>
              <a:defRPr sz="2175" b="1"/>
            </a:lvl1pPr>
            <a:lvl2pPr marL="414655" indent="0">
              <a:buNone/>
              <a:defRPr sz="1815" b="1"/>
            </a:lvl2pPr>
            <a:lvl3pPr marL="829310" indent="0">
              <a:buNone/>
              <a:defRPr sz="1635" b="1"/>
            </a:lvl3pPr>
            <a:lvl4pPr marL="1243965" indent="0">
              <a:buNone/>
              <a:defRPr sz="1450" b="1"/>
            </a:lvl4pPr>
            <a:lvl5pPr marL="1658620" indent="0">
              <a:buNone/>
              <a:defRPr sz="1450" b="1"/>
            </a:lvl5pPr>
            <a:lvl6pPr marL="2073910" indent="0">
              <a:buNone/>
              <a:defRPr sz="1450" b="1"/>
            </a:lvl6pPr>
            <a:lvl7pPr marL="2488565" indent="0">
              <a:buNone/>
              <a:defRPr sz="1450" b="1"/>
            </a:lvl7pPr>
            <a:lvl8pPr marL="2903220" indent="0">
              <a:buNone/>
              <a:defRPr sz="1450" b="1"/>
            </a:lvl8pPr>
            <a:lvl9pPr marL="3317875" indent="0">
              <a:buNone/>
              <a:defRPr sz="145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6"/>
            <a:ext cx="5386917" cy="3951288"/>
          </a:xfrm>
        </p:spPr>
        <p:txBody>
          <a:bodyPr/>
          <a:lstStyle>
            <a:lvl1pPr>
              <a:defRPr sz="2175"/>
            </a:lvl1pPr>
            <a:lvl2pPr>
              <a:defRPr sz="1815"/>
            </a:lvl2pPr>
            <a:lvl3pPr>
              <a:defRPr sz="1635"/>
            </a:lvl3pPr>
            <a:lvl4pPr>
              <a:defRPr sz="1450"/>
            </a:lvl4pPr>
            <a:lvl5pPr>
              <a:defRPr sz="1450"/>
            </a:lvl5pPr>
            <a:lvl6pPr>
              <a:defRPr sz="1450"/>
            </a:lvl6pPr>
            <a:lvl7pPr>
              <a:defRPr sz="1450"/>
            </a:lvl7pPr>
            <a:lvl8pPr>
              <a:defRPr sz="1450"/>
            </a:lvl8pPr>
            <a:lvl9pPr>
              <a:defRPr sz="14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5"/>
            <a:ext cx="5389033" cy="639761"/>
          </a:xfrm>
        </p:spPr>
        <p:txBody>
          <a:bodyPr anchor="b"/>
          <a:lstStyle>
            <a:lvl1pPr marL="0" indent="0">
              <a:buNone/>
              <a:defRPr sz="2175" b="1"/>
            </a:lvl1pPr>
            <a:lvl2pPr marL="414655" indent="0">
              <a:buNone/>
              <a:defRPr sz="1815" b="1"/>
            </a:lvl2pPr>
            <a:lvl3pPr marL="829310" indent="0">
              <a:buNone/>
              <a:defRPr sz="1635" b="1"/>
            </a:lvl3pPr>
            <a:lvl4pPr marL="1243965" indent="0">
              <a:buNone/>
              <a:defRPr sz="1450" b="1"/>
            </a:lvl4pPr>
            <a:lvl5pPr marL="1658620" indent="0">
              <a:buNone/>
              <a:defRPr sz="1450" b="1"/>
            </a:lvl5pPr>
            <a:lvl6pPr marL="2073910" indent="0">
              <a:buNone/>
              <a:defRPr sz="1450" b="1"/>
            </a:lvl6pPr>
            <a:lvl7pPr marL="2488565" indent="0">
              <a:buNone/>
              <a:defRPr sz="1450" b="1"/>
            </a:lvl7pPr>
            <a:lvl8pPr marL="2903220" indent="0">
              <a:buNone/>
              <a:defRPr sz="1450" b="1"/>
            </a:lvl8pPr>
            <a:lvl9pPr marL="3317875" indent="0">
              <a:buNone/>
              <a:defRPr sz="145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6"/>
            <a:ext cx="5389033" cy="3951288"/>
          </a:xfrm>
        </p:spPr>
        <p:txBody>
          <a:bodyPr/>
          <a:lstStyle>
            <a:lvl1pPr>
              <a:defRPr sz="2175"/>
            </a:lvl1pPr>
            <a:lvl2pPr>
              <a:defRPr sz="1815"/>
            </a:lvl2pPr>
            <a:lvl3pPr>
              <a:defRPr sz="1635"/>
            </a:lvl3pPr>
            <a:lvl4pPr>
              <a:defRPr sz="1450"/>
            </a:lvl4pPr>
            <a:lvl5pPr>
              <a:defRPr sz="1450"/>
            </a:lvl5pPr>
            <a:lvl6pPr>
              <a:defRPr sz="1450"/>
            </a:lvl6pPr>
            <a:lvl7pPr>
              <a:defRPr sz="1450"/>
            </a:lvl7pPr>
            <a:lvl8pPr>
              <a:defRPr sz="1450"/>
            </a:lvl8pPr>
            <a:lvl9pPr>
              <a:defRPr sz="145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42CBFC6A-7E2D-49F0-BA9E-F175D39EA599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0CF1B14B-E2F7-4973-8420-32485E767912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7752CF20-C440-411C-A8D5-CA64A8B1B5E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2" y="273050"/>
            <a:ext cx="4011084" cy="1162050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5" y="273050"/>
            <a:ext cx="6815667" cy="5853114"/>
          </a:xfrm>
        </p:spPr>
        <p:txBody>
          <a:bodyPr/>
          <a:lstStyle>
            <a:lvl1pPr>
              <a:defRPr sz="2905"/>
            </a:lvl1pPr>
            <a:lvl2pPr>
              <a:defRPr sz="2540"/>
            </a:lvl2pPr>
            <a:lvl3pPr>
              <a:defRPr sz="2175"/>
            </a:lvl3pPr>
            <a:lvl4pPr>
              <a:defRPr sz="1815"/>
            </a:lvl4pPr>
            <a:lvl5pPr>
              <a:defRPr sz="1815"/>
            </a:lvl5pPr>
            <a:lvl6pPr>
              <a:defRPr sz="1815"/>
            </a:lvl6pPr>
            <a:lvl7pPr>
              <a:defRPr sz="1815"/>
            </a:lvl7pPr>
            <a:lvl8pPr>
              <a:defRPr sz="1815"/>
            </a:lvl8pPr>
            <a:lvl9pPr>
              <a:defRPr sz="1815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2" y="1435101"/>
            <a:ext cx="4011084" cy="4691062"/>
          </a:xfrm>
        </p:spPr>
        <p:txBody>
          <a:bodyPr/>
          <a:lstStyle>
            <a:lvl1pPr marL="0" indent="0">
              <a:buNone/>
              <a:defRPr sz="1270"/>
            </a:lvl1pPr>
            <a:lvl2pPr marL="414655" indent="0">
              <a:buNone/>
              <a:defRPr sz="1090"/>
            </a:lvl2pPr>
            <a:lvl3pPr marL="829310" indent="0">
              <a:buNone/>
              <a:defRPr sz="905"/>
            </a:lvl3pPr>
            <a:lvl4pPr marL="1243965" indent="0">
              <a:buNone/>
              <a:defRPr sz="815"/>
            </a:lvl4pPr>
            <a:lvl5pPr marL="1658620" indent="0">
              <a:buNone/>
              <a:defRPr sz="815"/>
            </a:lvl5pPr>
            <a:lvl6pPr marL="2073910" indent="0">
              <a:buNone/>
              <a:defRPr sz="815"/>
            </a:lvl6pPr>
            <a:lvl7pPr marL="2488565" indent="0">
              <a:buNone/>
              <a:defRPr sz="815"/>
            </a:lvl7pPr>
            <a:lvl8pPr marL="2903220" indent="0">
              <a:buNone/>
              <a:defRPr sz="815"/>
            </a:lvl8pPr>
            <a:lvl9pPr marL="3317875" indent="0">
              <a:buNone/>
              <a:defRPr sz="81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BFF6E9D0-A022-4896-9EDF-F54F411A1C8C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1815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2905"/>
            </a:lvl1pPr>
            <a:lvl2pPr marL="414655" indent="0">
              <a:buNone/>
              <a:defRPr sz="2540"/>
            </a:lvl2pPr>
            <a:lvl3pPr marL="829310" indent="0">
              <a:buNone/>
              <a:defRPr sz="2175"/>
            </a:lvl3pPr>
            <a:lvl4pPr marL="1243965" indent="0">
              <a:buNone/>
              <a:defRPr sz="1815"/>
            </a:lvl4pPr>
            <a:lvl5pPr marL="1658620" indent="0">
              <a:buNone/>
              <a:defRPr sz="1815"/>
            </a:lvl5pPr>
            <a:lvl6pPr marL="2073910" indent="0">
              <a:buNone/>
              <a:defRPr sz="1815"/>
            </a:lvl6pPr>
            <a:lvl7pPr marL="2488565" indent="0">
              <a:buNone/>
              <a:defRPr sz="1815"/>
            </a:lvl7pPr>
            <a:lvl8pPr marL="2903220" indent="0">
              <a:buNone/>
              <a:defRPr sz="1815"/>
            </a:lvl8pPr>
            <a:lvl9pPr marL="3317875" indent="0">
              <a:buNone/>
              <a:defRPr sz="1815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9"/>
            <a:ext cx="7315200" cy="804862"/>
          </a:xfrm>
        </p:spPr>
        <p:txBody>
          <a:bodyPr/>
          <a:lstStyle>
            <a:lvl1pPr marL="0" indent="0">
              <a:buNone/>
              <a:defRPr sz="1270"/>
            </a:lvl1pPr>
            <a:lvl2pPr marL="414655" indent="0">
              <a:buNone/>
              <a:defRPr sz="1090"/>
            </a:lvl2pPr>
            <a:lvl3pPr marL="829310" indent="0">
              <a:buNone/>
              <a:defRPr sz="905"/>
            </a:lvl3pPr>
            <a:lvl4pPr marL="1243965" indent="0">
              <a:buNone/>
              <a:defRPr sz="815"/>
            </a:lvl4pPr>
            <a:lvl5pPr marL="1658620" indent="0">
              <a:buNone/>
              <a:defRPr sz="815"/>
            </a:lvl5pPr>
            <a:lvl6pPr marL="2073910" indent="0">
              <a:buNone/>
              <a:defRPr sz="815"/>
            </a:lvl6pPr>
            <a:lvl7pPr marL="2488565" indent="0">
              <a:buNone/>
              <a:defRPr sz="815"/>
            </a:lvl7pPr>
            <a:lvl8pPr marL="2903220" indent="0">
              <a:buNone/>
              <a:defRPr sz="815"/>
            </a:lvl8pPr>
            <a:lvl9pPr marL="3317875" indent="0">
              <a:buNone/>
              <a:defRPr sz="815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2E75FF52-F938-4A73-BE95-143C28E7A354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D8FFC0C0-BEDA-45CB-BD12-E6C5931CABCE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9" y="274639"/>
            <a:ext cx="2690283" cy="5851524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4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7AA1440C-481E-46E7-981B-33B87E2AF991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5A91DC3-1E7A-4B25-8F56-B5B9998B32DD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824797-BBCB-46D5-B74F-32D725404A6B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13CE306-2D5A-4AB4-AC5D-5D21E1944430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49D7BD4-4153-4232-9FDF-0A95D9B5C8DE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BE1F83-3BEF-49AC-ABC8-8C6E80176E9C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852E88-0254-4B19-81B3-E8664451FBCF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71697D7-8013-4975-95E3-48F7F3F7499B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FEA8A6C-E419-4A2D-A59F-0183255F70EA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A8F0E97-51B7-4FFA-9BFC-ED098C10D8ED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DC0AC26-B1DC-4AE7-A939-642DE9D4B085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BBDB87F-1281-41B6-A636-95C78B523A08}" type="slidenum">
              <a:rPr lang="zh-TW" altLang="en-US" smtClean="0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5A91DC3-1E7A-4B25-8F56-B5B9998B32DD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13824797-BBCB-46D5-B74F-32D725404A6B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B13CE306-2D5A-4AB4-AC5D-5D21E1944430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49D7BD4-4153-4232-9FDF-0A95D9B5C8DE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6BE1F83-3BEF-49AC-ABC8-8C6E80176E9C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D852E88-0254-4B19-81B3-E8664451FBCF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A71697D7-8013-4975-95E3-48F7F3F7499B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EA8A6C-E419-4A2D-A59F-0183255F70EA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8A8F0E97-51B7-4FFA-9BFC-ED098C10D8ED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DC0AC26-B1DC-4AE7-A939-642DE9D4B085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5BBDB87F-1281-41B6-A636-95C78B523A08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0" y="2130444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339EB788-0AD9-4E98-A516-64653248E3DB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4407" y="2130431"/>
            <a:ext cx="10363200" cy="1470025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828807" y="3886200"/>
            <a:ext cx="85344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3765" indent="0" algn="ctr">
              <a:buNone/>
              <a:defRPr/>
            </a:lvl3pPr>
            <a:lvl4pPr marL="1370965" indent="0" algn="ctr">
              <a:buNone/>
              <a:defRPr/>
            </a:lvl4pPr>
            <a:lvl5pPr marL="1827530" indent="0" algn="ctr">
              <a:buNone/>
              <a:defRPr/>
            </a:lvl5pPr>
            <a:lvl6pPr marL="2284730" indent="0" algn="ctr">
              <a:buNone/>
              <a:defRPr/>
            </a:lvl6pPr>
            <a:lvl7pPr marL="2741930" indent="0" algn="ctr">
              <a:buNone/>
              <a:defRPr/>
            </a:lvl7pPr>
            <a:lvl8pPr marL="3198495" indent="0" algn="ctr">
              <a:buNone/>
              <a:defRPr/>
            </a:lvl8pPr>
            <a:lvl9pPr marL="3655695" indent="0" algn="ctr">
              <a:buNone/>
              <a:defRPr/>
            </a:lvl9pPr>
          </a:lstStyle>
          <a:p>
            <a:r>
              <a:rPr lang="zh-TW" altLang="en-US"/>
              <a:t>按一下以編輯母片副標題樣式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3CAEEDC-6FF9-4BBF-A052-2758FC1134F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2D13B7-C87B-4D59-A46D-EFC6BEFD5EA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91" y="4406906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91" y="2906719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3765" indent="0">
              <a:buNone/>
              <a:defRPr sz="1600"/>
            </a:lvl3pPr>
            <a:lvl4pPr marL="1370965" indent="0">
              <a:buNone/>
              <a:defRPr sz="1400"/>
            </a:lvl4pPr>
            <a:lvl5pPr marL="1827530" indent="0">
              <a:buNone/>
              <a:defRPr sz="1400"/>
            </a:lvl5pPr>
            <a:lvl6pPr marL="2284730" indent="0">
              <a:buNone/>
              <a:defRPr sz="1400"/>
            </a:lvl6pPr>
            <a:lvl7pPr marL="2741930" indent="0">
              <a:buNone/>
              <a:defRPr sz="1400"/>
            </a:lvl7pPr>
            <a:lvl8pPr marL="3198495" indent="0">
              <a:buNone/>
              <a:defRPr sz="1400"/>
            </a:lvl8pPr>
            <a:lvl9pPr marL="3655695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670CC9A-B5CD-435A-9030-8A078E939F4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82B507-F53D-4B55-A3B8-19760E991A6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7" y="274643"/>
            <a:ext cx="109728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730" indent="0">
              <a:buNone/>
              <a:defRPr sz="1600" b="1"/>
            </a:lvl6pPr>
            <a:lvl7pPr marL="2741930" indent="0">
              <a:buNone/>
              <a:defRPr sz="1600" b="1"/>
            </a:lvl7pPr>
            <a:lvl8pPr marL="3198495" indent="0">
              <a:buNone/>
              <a:defRPr sz="1600" b="1"/>
            </a:lvl8pPr>
            <a:lvl9pPr marL="36556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74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965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730" indent="0">
              <a:buNone/>
              <a:defRPr sz="1600" b="1"/>
            </a:lvl6pPr>
            <a:lvl7pPr marL="2741930" indent="0">
              <a:buNone/>
              <a:defRPr sz="1600" b="1"/>
            </a:lvl7pPr>
            <a:lvl8pPr marL="3198495" indent="0">
              <a:buNone/>
              <a:defRPr sz="1600" b="1"/>
            </a:lvl8pPr>
            <a:lvl9pPr marL="3655695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74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B3E33F8-E0AA-4F77-96C4-AC00A1FF139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C7DBC55-7AF0-4914-90DD-8C12F20D90A0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C97260-999D-4FDC-AFAC-9008E9AEF17C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6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435106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3765" indent="0">
              <a:buNone/>
              <a:defRPr sz="1000"/>
            </a:lvl3pPr>
            <a:lvl4pPr marL="1370965" indent="0">
              <a:buNone/>
              <a:defRPr sz="900"/>
            </a:lvl4pPr>
            <a:lvl5pPr marL="1827530" indent="0">
              <a:buNone/>
              <a:defRPr sz="900"/>
            </a:lvl5pPr>
            <a:lvl6pPr marL="2284730" indent="0">
              <a:buNone/>
              <a:defRPr sz="900"/>
            </a:lvl6pPr>
            <a:lvl7pPr marL="2741930" indent="0">
              <a:buNone/>
              <a:defRPr sz="900"/>
            </a:lvl7pPr>
            <a:lvl8pPr marL="3198495" indent="0">
              <a:buNone/>
              <a:defRPr sz="900"/>
            </a:lvl8pPr>
            <a:lvl9pPr marL="3655695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3021BAE-25EB-48D4-97E8-8F7F16B4EB8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3765" indent="0">
              <a:buNone/>
              <a:defRPr sz="2400"/>
            </a:lvl3pPr>
            <a:lvl4pPr marL="1370965" indent="0">
              <a:buNone/>
              <a:defRPr sz="2000"/>
            </a:lvl4pPr>
            <a:lvl5pPr marL="1827530" indent="0">
              <a:buNone/>
              <a:defRPr sz="2000"/>
            </a:lvl5pPr>
            <a:lvl6pPr marL="2284730" indent="0">
              <a:buNone/>
              <a:defRPr sz="2000"/>
            </a:lvl6pPr>
            <a:lvl7pPr marL="2741930" indent="0">
              <a:buNone/>
              <a:defRPr sz="2000"/>
            </a:lvl7pPr>
            <a:lvl8pPr marL="3198495" indent="0">
              <a:buNone/>
              <a:defRPr sz="2000"/>
            </a:lvl8pPr>
            <a:lvl9pPr marL="3655695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3765" indent="0">
              <a:buNone/>
              <a:defRPr sz="1000"/>
            </a:lvl3pPr>
            <a:lvl4pPr marL="1370965" indent="0">
              <a:buNone/>
              <a:defRPr sz="900"/>
            </a:lvl4pPr>
            <a:lvl5pPr marL="1827530" indent="0">
              <a:buNone/>
              <a:defRPr sz="900"/>
            </a:lvl5pPr>
            <a:lvl6pPr marL="2284730" indent="0">
              <a:buNone/>
              <a:defRPr sz="900"/>
            </a:lvl6pPr>
            <a:lvl7pPr marL="2741930" indent="0">
              <a:buNone/>
              <a:defRPr sz="900"/>
            </a:lvl7pPr>
            <a:lvl8pPr marL="3198495" indent="0">
              <a:buNone/>
              <a:defRPr sz="900"/>
            </a:lvl8pPr>
            <a:lvl9pPr marL="3655695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259F6E-84E1-4F9D-BC68-7A78CC94B070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761B8E8-9CDF-4ECB-A78E-2580B2041FF5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1pPr>
            <a:lvl2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2pPr>
            <a:lvl3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3pPr>
            <a:lvl4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4pPr>
            <a:lvl5pPr>
              <a:defRPr>
                <a:latin typeface="微軟正黑體" panose="020B0604030504040204" pitchFamily="34" charset="-120"/>
                <a:ea typeface="微軟正黑體" panose="020B0604030504040204" pitchFamily="34" charset="-120"/>
                <a:cs typeface="Arial" panose="020B0604020202020204" pitchFamily="34" charset="0"/>
              </a:defRPr>
            </a:lvl5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  <a:p>
            <a:pPr lvl="3"/>
            <a:r>
              <a:rPr lang="zh-TW" altLang="en-US" dirty="0"/>
              <a:t>第四層</a:t>
            </a:r>
          </a:p>
          <a:p>
            <a:pPr lvl="4"/>
            <a:r>
              <a:rPr lang="zh-TW" altLang="en-US" dirty="0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01992E49-B35D-4BA4-A4A1-D07A03DA561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44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44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5A5274C0-E96E-46F9-8CA9-FE307D86B073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xAndTwoObj" preserve="1">
  <p:cSld name="標題，文字及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6299200" y="1196975"/>
            <a:ext cx="5283200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6299200" y="3736975"/>
            <a:ext cx="5283200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4872660-718E-4AE3-8614-33B69E053B62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標題，四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 sz="quarter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>
          <a:xfrm>
            <a:off x="814917" y="1196975"/>
            <a:ext cx="5281083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>
          <a:xfrm>
            <a:off x="6299200" y="1196975"/>
            <a:ext cx="5283200" cy="23876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內容版面配置區 4"/>
          <p:cNvSpPr>
            <a:spLocks noGrp="1"/>
          </p:cNvSpPr>
          <p:nvPr>
            <p:ph sz="quarter" idx="3"/>
          </p:nvPr>
        </p:nvSpPr>
        <p:spPr>
          <a:xfrm>
            <a:off x="814917" y="3736975"/>
            <a:ext cx="5281083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299200" y="3736975"/>
            <a:ext cx="5283200" cy="238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90D469F-9749-424A-AFC4-14F88F0A4F2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標題，文字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24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C6F7E6A-A415-4FAB-ADE3-0FE2A562F0F6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內容版面配置區 1"/>
          <p:cNvSpPr>
            <a:spLocks noGrp="1"/>
          </p:cNvSpPr>
          <p:nvPr>
            <p:ph/>
          </p:nvPr>
        </p:nvSpPr>
        <p:spPr>
          <a:xfrm>
            <a:off x="814917" y="274644"/>
            <a:ext cx="10767483" cy="5851525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3" name="Rectangle 32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F319C16-B5DC-4DB2-8F92-81E34B3FD2D1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 dirty="0">
              <a:solidFill>
                <a:srgbClr val="000000"/>
              </a:solidFill>
            </a:endParaRPr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69785" y="980729"/>
            <a:ext cx="10363200" cy="1152128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D6409E3-3B5B-43C9-A04D-455BEE6C52FB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911424" y="2132856"/>
            <a:ext cx="969707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+mn-lt"/>
                <a:ea typeface="+mn-ea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DC2A38EC-59AE-4EBE-995D-93EA22456D3E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8E001BE-461D-4460-80C6-3A7EB5FDE4C7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349375" indent="-228600">
              <a:buClr>
                <a:srgbClr val="FF0000"/>
              </a:buClr>
              <a:buFont typeface="Wingdings" panose="05000000000000000000" pitchFamily="2" charset="2"/>
              <a:buChar char="n"/>
              <a:defRPr sz="1800" b="1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406525" indent="-285750">
              <a:defRPr kumimoji="1" lang="en-US" altLang="zh-TW" sz="14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54877CDD-4412-4A5E-805F-F3AFE8503949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B604EE3-DC53-4772-854C-E45333282678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1"/>
          </p:nvPr>
        </p:nvSpPr>
        <p:spPr>
          <a:xfrm>
            <a:off x="6212115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2"/>
          </p:nvPr>
        </p:nvSpPr>
        <p:spPr>
          <a:xfrm>
            <a:off x="6212115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anose="03000509000000000000" pitchFamily="65" charset="-120"/>
                <a:ea typeface="標楷體" panose="03000509000000000000" pitchFamily="65" charset="-120"/>
              </a:rPr>
              <a:t>第四層</a:t>
            </a:r>
            <a:endParaRPr lang="en-US" altLang="zh-TW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19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B7F7D15B-E003-4EB9-A608-239C444D5E90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C15C7A05-B7D5-4B53-8AEC-580576C8F144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6EEAFBF2-E4BC-49C4-BCB2-69CA27567D1D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707678"/>
          </a:xfrm>
        </p:spPr>
        <p:txBody>
          <a:bodyPr anchor="ctr"/>
          <a:lstStyle>
            <a:lvl1pPr algn="l">
              <a:defRPr sz="18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 marL="1120775" indent="0">
              <a:buNone/>
              <a:defRPr kumimoji="1" lang="en-US" altLang="zh-TW" sz="1600" b="1" dirty="0" smtClean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defTabSz="-635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anose="05000000000000000000" pitchFamily="2" charset="2"/>
              <a:buChar char="n"/>
            </a:pPr>
            <a:r>
              <a:rPr lang="zh-TW" altLang="en-US" dirty="0"/>
              <a:t>第四層</a:t>
            </a:r>
            <a:endParaRPr lang="en-US" altLang="zh-TW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052737"/>
            <a:ext cx="4011084" cy="507342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A92C714A-2CB1-437F-A3C6-4893539F0770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1584" y="5517232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51584" y="1329407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8E86EFAA-6998-42BE-BC09-136A0003F753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91B94284-95B6-4C56-BF4C-8C5A205D295B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34566C9A-D867-416E-B421-0E9C8CCF7366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標題，物件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17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fld id="{7835BC72-B944-4CCF-8AA0-93ACC039C4B7}" type="slidenum">
              <a:rPr kumimoji="0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0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869785" y="980729"/>
            <a:ext cx="10363200" cy="1152128"/>
          </a:xfrm>
        </p:spPr>
        <p:txBody>
          <a:bodyPr/>
          <a:lstStyle>
            <a:lvl1pPr>
              <a:defRPr sz="3200"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itchFamily="2" charset="2"/>
              <a:buChar char="n"/>
              <a:defRPr sz="2400"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911424" y="2132856"/>
            <a:ext cx="9697077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070246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2pPr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00125" indent="-285750">
              <a:buFont typeface="Wingdings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+mn-lt"/>
                <a:ea typeface="+mn-ea"/>
              </a:defRPr>
            </a:lvl3pPr>
            <a:lvl4pPr marL="1431925" indent="-352425">
              <a:buClr>
                <a:srgbClr val="FF0000"/>
              </a:buClr>
              <a:buFont typeface="Wingdings" pitchFamily="2" charset="2"/>
              <a:buChar char="n"/>
              <a:defRPr sz="1400" b="1">
                <a:latin typeface="標楷體" pitchFamily="65" charset="-120"/>
                <a:ea typeface="標楷體" pitchFamily="65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84713840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8E001BE-461D-4460-80C6-3A7EB5FDE4C7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2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86BC68BE-B4B0-4564-B8AC-726B6F10D4A3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349375" indent="-228600">
              <a:buClr>
                <a:srgbClr val="FF0000"/>
              </a:buClr>
              <a:buFont typeface="Wingdings" pitchFamily="2" charset="2"/>
              <a:buChar char="n"/>
              <a:defRPr sz="1800" b="1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>
            <a:lvl1pPr>
              <a:defRPr sz="2000"/>
            </a:lvl1pPr>
            <a:lvl2pPr>
              <a:defRPr sz="1600"/>
            </a:lvl2pPr>
            <a:lvl3pPr>
              <a:defRPr sz="1400"/>
            </a:lvl3pPr>
            <a:lvl4pPr marL="1406525" indent="-285750">
              <a:defRPr kumimoji="1" lang="en-US" altLang="zh-TW" sz="14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defRPr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</a:pPr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4877CDD-4412-4A5E-805F-F3AFE8503949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0988248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850106"/>
          </a:xfrm>
        </p:spPr>
        <p:txBody>
          <a:bodyPr/>
          <a:lstStyle>
            <a:lvl1pPr>
              <a:defRPr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B604EE3-DC53-4772-854C-E45333282678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8" name="文字版面配置區 2"/>
          <p:cNvSpPr>
            <a:spLocks noGrp="1"/>
          </p:cNvSpPr>
          <p:nvPr>
            <p:ph type="body" idx="11"/>
          </p:nvPr>
        </p:nvSpPr>
        <p:spPr>
          <a:xfrm>
            <a:off x="6212115" y="1262970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9" name="內容版面配置區 3"/>
          <p:cNvSpPr>
            <a:spLocks noGrp="1"/>
          </p:cNvSpPr>
          <p:nvPr>
            <p:ph sz="half" idx="12"/>
          </p:nvPr>
        </p:nvSpPr>
        <p:spPr>
          <a:xfrm>
            <a:off x="6212115" y="1902732"/>
            <a:ext cx="5390389" cy="4478596"/>
          </a:xfrm>
        </p:spPr>
        <p:txBody>
          <a:bodyPr/>
          <a:lstStyle>
            <a:lvl1pPr>
              <a:defRPr sz="2000"/>
            </a:lvl1pPr>
            <a:lvl2pPr marL="714375" indent="-352425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2pPr>
            <a:lvl3pPr marL="1076325" indent="-361950" algn="l" rtl="0" eaLnBrk="0" fontAlgn="base" hangingPunct="0">
              <a:spcBef>
                <a:spcPct val="20000"/>
              </a:spcBef>
              <a:spcAft>
                <a:spcPct val="0"/>
              </a:spcAft>
              <a:buFont typeface="Wingdings" pitchFamily="2" charset="2"/>
              <a:buChar char="n"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3pPr>
            <a:lvl4pPr marL="1349375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  <a:defRPr kumimoji="1" lang="en-US" altLang="zh-TW" sz="1600" b="1" dirty="0" smtClean="0">
                <a:solidFill>
                  <a:schemeClr val="tx1"/>
                </a:solidFill>
                <a:latin typeface="+mn-lt"/>
                <a:ea typeface="+mn-ea"/>
              </a:defRPr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lvl="3"/>
            <a:r>
              <a:rPr lang="zh-TW" altLang="en-US" sz="1400" dirty="0">
                <a:latin typeface="標楷體" pitchFamily="65" charset="-120"/>
                <a:ea typeface="標楷體" pitchFamily="65" charset="-120"/>
              </a:rPr>
              <a:t>第四層</a:t>
            </a:r>
            <a:endParaRPr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1409760458"/>
      </p:ext>
    </p:extLst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2810822"/>
      </p:ext>
    </p:extLst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54979"/>
      </p:ext>
    </p:extLst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707678"/>
          </a:xfrm>
        </p:spPr>
        <p:txBody>
          <a:bodyPr anchor="ctr"/>
          <a:lstStyle>
            <a:lvl1pPr algn="l">
              <a:defRPr sz="18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 marL="1120775" indent="0">
              <a:buNone/>
              <a:defRPr kumimoji="1" lang="en-US" altLang="zh-TW" sz="1600" b="1" dirty="0" smtClean="0">
                <a:solidFill>
                  <a:schemeClr val="tx1"/>
                </a:solidFill>
                <a:latin typeface="標楷體" pitchFamily="65" charset="-120"/>
                <a:ea typeface="標楷體" pitchFamily="65" charset="-120"/>
              </a:defRPr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  <a:p>
            <a:pPr marL="1349375" lvl="3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F0000"/>
              </a:buClr>
              <a:buFont typeface="Wingdings" pitchFamily="2" charset="2"/>
              <a:buChar char="n"/>
              <a:tabLst/>
            </a:pPr>
            <a:r>
              <a:rPr lang="zh-TW" altLang="en-US" dirty="0"/>
              <a:t>第四層</a:t>
            </a:r>
            <a:endParaRPr lang="en-US" altLang="zh-TW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09601" y="1052737"/>
            <a:ext cx="4011084" cy="507342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dirty="0"/>
              <a:t>按一下以編輯母片文字樣式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A92C714A-2CB1-437F-A3C6-4893539F0770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46385785"/>
      </p:ext>
    </p:extLst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2351584" y="5517232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2351584" y="1329407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TW" altLang="en-US" noProof="0"/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8E86EFAA-6998-42BE-BC09-136A0003F753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7616584"/>
      </p:ext>
    </p:extLst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91B94284-95B6-4C56-BF4C-8C5A205D295B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3424407"/>
      </p:ext>
    </p:extLst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892117" y="274639"/>
            <a:ext cx="2690283" cy="5851525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14917" y="274639"/>
            <a:ext cx="7874000" cy="5851525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4566C9A-D867-416E-B421-0E9C8CCF7366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66262809"/>
      </p:ext>
    </p:extLst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>
  <p:cSld name="標題，物件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4917" y="274638"/>
            <a:ext cx="8930216" cy="633412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14917" y="1196975"/>
            <a:ext cx="5281083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6299200" y="1196975"/>
            <a:ext cx="5283200" cy="49291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Rectangle 14"/>
          <p:cNvSpPr>
            <a:spLocks noGrp="1" noChangeArrowheads="1"/>
          </p:cNvSpPr>
          <p:nvPr>
            <p:ph type="sldNum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7835BC72-B944-4CCF-8AA0-93ACC039C4B7}" type="slidenum">
              <a:rPr lang="en-US" altLang="zh-TW" smtClean="0">
                <a:solidFill>
                  <a:srgbClr val="000000"/>
                </a:solidFill>
              </a:rPr>
              <a:pPr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71823034"/>
      </p:ext>
    </p:extLst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" y="6381757"/>
            <a:ext cx="624419" cy="21590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600">
                <a:latin typeface="Arial" charset="0"/>
                <a:ea typeface="新細明體" pitchFamily="18" charset="-120"/>
              </a:defRPr>
            </a:lvl1pPr>
          </a:lstStyle>
          <a:p>
            <a:pPr defTabSz="933100">
              <a:defRPr/>
            </a:pPr>
            <a:fld id="{1C43480B-0F76-4A59-981B-204F00EA1A0D}" type="slidenum">
              <a:rPr lang="en-US" altLang="zh-TW" smtClean="0">
                <a:solidFill>
                  <a:srgbClr val="000000"/>
                </a:solidFill>
              </a:rPr>
              <a:pPr defTabSz="933100">
                <a:defRPr/>
              </a:p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7" name="Text Box 21"/>
          <p:cNvSpPr txBox="1">
            <a:spLocks noChangeArrowheads="1"/>
          </p:cNvSpPr>
          <p:nvPr userDrawn="1"/>
        </p:nvSpPr>
        <p:spPr bwMode="auto">
          <a:xfrm>
            <a:off x="624421" y="6453193"/>
            <a:ext cx="3071283" cy="16927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9pPr>
          </a:lstStyle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500" b="0" i="0" u="none" strike="noStrike" kern="1200" cap="none" spc="0" normalizeH="0" baseline="0" noProof="0" dirty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8" name="Line 22"/>
          <p:cNvSpPr>
            <a:spLocks noChangeShapeType="1"/>
          </p:cNvSpPr>
          <p:nvPr userDrawn="1"/>
        </p:nvSpPr>
        <p:spPr bwMode="auto">
          <a:xfrm>
            <a:off x="814921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標楷體"/>
              <a:cs typeface="+mn-cs"/>
            </a:endParaRPr>
          </a:p>
        </p:txBody>
      </p:sp>
      <p:sp>
        <p:nvSpPr>
          <p:cNvPr id="9" name="Line 23"/>
          <p:cNvSpPr>
            <a:spLocks noChangeShapeType="1"/>
          </p:cNvSpPr>
          <p:nvPr userDrawn="1"/>
        </p:nvSpPr>
        <p:spPr bwMode="auto">
          <a:xfrm>
            <a:off x="2734747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TW" altLang="en-US" sz="9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標楷體"/>
              <a:cs typeface="+mn-cs"/>
            </a:endParaRPr>
          </a:p>
        </p:txBody>
      </p:sp>
      <p:pic>
        <p:nvPicPr>
          <p:cNvPr id="10" name="Picture 17" descr="3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308729"/>
            <a:ext cx="1219203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23" y="274648"/>
            <a:ext cx="9505549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>
              <a:defRPr sz="1800">
                <a:latin typeface="+mn-lt"/>
                <a:ea typeface="標楷體" pitchFamily="65" charset="-120"/>
              </a:defRPr>
            </a:lvl1pPr>
          </a:lstStyle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2" name="Rectangle 25"/>
          <p:cNvSpPr>
            <a:spLocks noGrp="1" noChangeArrowheads="1"/>
          </p:cNvSpPr>
          <p:nvPr>
            <p:ph idx="1"/>
          </p:nvPr>
        </p:nvSpPr>
        <p:spPr bwMode="auto">
          <a:xfrm>
            <a:off x="814925" y="1196980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1">
                <a:latin typeface="+mn-lt"/>
                <a:ea typeface="標楷體" pitchFamily="65" charset="-120"/>
              </a:defRPr>
            </a:lvl1pPr>
            <a:lvl2pPr>
              <a:defRPr sz="1200">
                <a:latin typeface="+mn-lt"/>
                <a:ea typeface="標楷體" pitchFamily="65" charset="-120"/>
              </a:defRPr>
            </a:lvl2pPr>
            <a:lvl3pPr>
              <a:defRPr sz="1001">
                <a:latin typeface="+mn-lt"/>
                <a:ea typeface="標楷體" pitchFamily="65" charset="-120"/>
              </a:defRPr>
            </a:lvl3pPr>
          </a:lstStyle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3" name="Text Box 26"/>
          <p:cNvSpPr txBox="1">
            <a:spLocks noChangeArrowheads="1"/>
          </p:cNvSpPr>
          <p:nvPr userDrawn="1"/>
        </p:nvSpPr>
        <p:spPr bwMode="auto">
          <a:xfrm>
            <a:off x="10034190" y="692155"/>
            <a:ext cx="1822452" cy="184666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>
            <a:lvl1pPr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1pPr>
            <a:lvl2pPr marL="742950" indent="-28575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2pPr>
            <a:lvl3pPr marL="11430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3pPr>
            <a:lvl4pPr marL="16002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4pPr>
            <a:lvl5pPr marL="2057400" indent="-228600" eaLnBrk="0" hangingPunct="0"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 sz="1600">
                <a:solidFill>
                  <a:schemeClr val="tx1"/>
                </a:solidFill>
                <a:latin typeface="Arial" charset="0"/>
                <a:ea typeface="標楷體" pitchFamily="65" charset="-120"/>
              </a:defRPr>
            </a:lvl9pPr>
          </a:lstStyle>
          <a:p>
            <a:pPr marL="0" marR="0" lvl="0" indent="0" algn="l" defTabSz="933100" rtl="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zh-TW" sz="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   </a:t>
            </a:r>
            <a:r>
              <a:rPr kumimoji="1" lang="zh-TW" altLang="en-US" sz="6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財務管理處</a:t>
            </a:r>
          </a:p>
        </p:txBody>
      </p:sp>
    </p:spTree>
    <p:extLst>
      <p:ext uri="{BB962C8B-B14F-4D97-AF65-F5344CB8AC3E}">
        <p14:creationId xmlns:p14="http://schemas.microsoft.com/office/powerpoint/2010/main" val="3889918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15413" y="274638"/>
            <a:ext cx="10766987" cy="63408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93373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93373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 fontAlgn="base">
              <a:spcAft>
                <a:spcPct val="0"/>
              </a:spcAft>
              <a:defRPr/>
            </a:pPr>
            <a:fld id="{338717D7-C8B0-44C5-A62F-3567BF53D398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>
              <a:solidFill>
                <a:prstClr val="black"/>
              </a:solidFill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1592047"/>
      </p:ext>
    </p:extLst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6089257"/>
      </p:ext>
    </p:extLst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2277914"/>
      </p:ext>
    </p:extLst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5225446"/>
      </p:ext>
    </p:extLst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911424" y="966581"/>
            <a:ext cx="10363200" cy="1152128"/>
          </a:xfrm>
        </p:spPr>
        <p:txBody>
          <a:bodyPr/>
          <a:lstStyle>
            <a:lvl1pPr>
              <a:defRPr sz="3600">
                <a:solidFill>
                  <a:schemeClr val="tx1"/>
                </a:solidFill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911424" y="2276872"/>
            <a:ext cx="8534400" cy="1752600"/>
          </a:xfrm>
        </p:spPr>
        <p:txBody>
          <a:bodyPr/>
          <a:lstStyle>
            <a:lvl1pPr marL="447675" indent="-447675" algn="l">
              <a:buFont typeface="Wingdings" panose="05000000000000000000" pitchFamily="2" charset="2"/>
              <a:buChar char="n"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zh-TW" altLang="en-US" dirty="0"/>
              <a:t>按一下以編輯母片副標題樣式</a:t>
            </a:r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D6409E3-3B5B-43C9-A04D-455BEE6C52FB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5" name="Picture 4" descr="銀行弧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707064"/>
            <a:ext cx="12192000" cy="11509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7" name="直線接點 6"/>
          <p:cNvCxnSpPr/>
          <p:nvPr userDrawn="1"/>
        </p:nvCxnSpPr>
        <p:spPr>
          <a:xfrm>
            <a:off x="815413" y="2118710"/>
            <a:ext cx="10753195" cy="1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9695748"/>
      </p:ext>
    </p:extLst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2400">
                <a:effectLst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>
              <a:defRPr kumimoji="1" lang="en-US" altLang="zh-TW" sz="1600" b="1" dirty="0" smtClean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2pPr>
            <a:lvl3pPr marL="1000125" indent="-285750">
              <a:buFont typeface="Wingdings" panose="05000000000000000000" pitchFamily="2" charset="2"/>
              <a:buChar char="n"/>
              <a:defRPr kumimoji="1" lang="zh-TW" altLang="en-US" sz="1400" b="1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3pPr>
            <a:lvl4pPr marL="1431925" indent="-352425">
              <a:buClr>
                <a:srgbClr val="FF0000"/>
              </a:buClr>
              <a:buFont typeface="Wingdings" panose="05000000000000000000" pitchFamily="2" charset="2"/>
              <a:buChar char="n"/>
              <a:defRPr sz="1400" b="1">
                <a:latin typeface="微軟正黑體" panose="020B0604030504040204" pitchFamily="34" charset="-120"/>
                <a:ea typeface="微軟正黑體" panose="020B0604030504040204" pitchFamily="34" charset="-120"/>
              </a:defRPr>
            </a:lvl4pPr>
            <a:lvl5pPr marL="1076325" indent="-361950">
              <a:defRPr/>
            </a:lvl5pPr>
          </a:lstStyle>
          <a:p>
            <a:pPr lvl="0"/>
            <a:r>
              <a:rPr lang="zh-TW" altLang="en-US" dirty="0"/>
              <a:t>按一下以編輯母片文字樣式</a:t>
            </a:r>
            <a:endParaRPr lang="en-US" altLang="zh-TW" dirty="0"/>
          </a:p>
          <a:p>
            <a:pPr lvl="1"/>
            <a:r>
              <a:rPr lang="zh-TW" altLang="en-US" dirty="0"/>
              <a:t>第二層</a:t>
            </a:r>
            <a:endParaRPr lang="en-US" altLang="zh-TW" dirty="0"/>
          </a:p>
          <a:p>
            <a:pPr lvl="2"/>
            <a:r>
              <a:rPr lang="zh-TW" altLang="en-US" dirty="0"/>
              <a:t>第三層</a:t>
            </a:r>
            <a:endParaRPr lang="en-US" altLang="zh-TW" dirty="0"/>
          </a:p>
        </p:txBody>
      </p:sp>
      <p:sp>
        <p:nvSpPr>
          <p:cNvPr id="4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C2A38EC-59AE-4EBE-995D-93EA22456D3E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2144418"/>
      </p:ext>
    </p:extLst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lang="zh-TW" altLang="en-US" sz="2400" b="1" dirty="0">
                <a:solidFill>
                  <a:schemeClr val="tx1"/>
                </a:solidFill>
                <a:effectLst/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3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15C7A05-B7D5-4B53-8AEC-580576C8F144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9621711"/>
      </p:ext>
    </p:extLst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EAFBF2-E4BC-49C4-BCB2-69CA27567D1D}" type="slidenum">
              <a:rPr lang="en-US" altLang="zh-TW">
                <a:solidFill>
                  <a:srgbClr val="000000"/>
                </a:solidFill>
              </a:rPr>
              <a:t>‹#›</a:t>
            </a:fld>
            <a:endParaRPr lang="en-US" altLang="zh-TW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99533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6.xml"/><Relationship Id="rId2" Type="http://schemas.openxmlformats.org/officeDocument/2006/relationships/slideLayout" Target="../slideLayouts/slideLayout95.xml"/><Relationship Id="rId1" Type="http://schemas.openxmlformats.org/officeDocument/2006/relationships/slideLayout" Target="../slideLayouts/slideLayout94.xml"/><Relationship Id="rId6" Type="http://schemas.openxmlformats.org/officeDocument/2006/relationships/image" Target="../media/image1.png"/><Relationship Id="rId5" Type="http://schemas.openxmlformats.org/officeDocument/2006/relationships/theme" Target="../theme/theme10.xml"/><Relationship Id="rId4" Type="http://schemas.openxmlformats.org/officeDocument/2006/relationships/slideLayout" Target="../slideLayouts/slideLayout97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7.xml"/><Relationship Id="rId7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6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6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5.xml"/><Relationship Id="rId5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4.xml"/><Relationship Id="rId4" Type="http://schemas.openxmlformats.org/officeDocument/2006/relationships/slideLayout" Target="../slideLayouts/slideLayout8.xml"/><Relationship Id="rId9" Type="http://schemas.openxmlformats.org/officeDocument/2006/relationships/slideLayout" Target="../slideLayouts/slideLayout13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6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5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0.xml"/><Relationship Id="rId1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9.xml"/><Relationship Id="rId5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8.xml"/><Relationship Id="rId4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7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7.xml"/><Relationship Id="rId13" Type="http://schemas.openxmlformats.org/officeDocument/2006/relationships/slideLayout" Target="../slideLayouts/slideLayout62.xml"/><Relationship Id="rId3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6.xml"/><Relationship Id="rId12" Type="http://schemas.openxmlformats.org/officeDocument/2006/relationships/slideLayout" Target="../slideLayouts/slideLayout61.xml"/><Relationship Id="rId2" Type="http://schemas.openxmlformats.org/officeDocument/2006/relationships/slideLayout" Target="../slideLayouts/slideLayout51.xml"/><Relationship Id="rId16" Type="http://schemas.openxmlformats.org/officeDocument/2006/relationships/theme" Target="../theme/theme6.xml"/><Relationship Id="rId1" Type="http://schemas.openxmlformats.org/officeDocument/2006/relationships/slideLayout" Target="../slideLayouts/slideLayout50.xml"/><Relationship Id="rId6" Type="http://schemas.openxmlformats.org/officeDocument/2006/relationships/slideLayout" Target="../slideLayouts/slideLayout55.xml"/><Relationship Id="rId11" Type="http://schemas.openxmlformats.org/officeDocument/2006/relationships/slideLayout" Target="../slideLayouts/slideLayout60.xml"/><Relationship Id="rId5" Type="http://schemas.openxmlformats.org/officeDocument/2006/relationships/slideLayout" Target="../slideLayouts/slideLayout54.xml"/><Relationship Id="rId15" Type="http://schemas.openxmlformats.org/officeDocument/2006/relationships/slideLayout" Target="../slideLayouts/slideLayout64.xml"/><Relationship Id="rId10" Type="http://schemas.openxmlformats.org/officeDocument/2006/relationships/slideLayout" Target="../slideLayouts/slideLayout59.xml"/><Relationship Id="rId4" Type="http://schemas.openxmlformats.org/officeDocument/2006/relationships/slideLayout" Target="../slideLayouts/slideLayout53.xml"/><Relationship Id="rId9" Type="http://schemas.openxmlformats.org/officeDocument/2006/relationships/slideLayout" Target="../slideLayouts/slideLayout58.xml"/><Relationship Id="rId14" Type="http://schemas.openxmlformats.org/officeDocument/2006/relationships/slideLayout" Target="../slideLayouts/slideLayout6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Relationship Id="rId14" Type="http://schemas.openxmlformats.org/officeDocument/2006/relationships/image" Target="../media/image1.png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slideLayout" Target="../slideLayouts/slideLayout89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Relationship Id="rId1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2.xml"/><Relationship Id="rId2" Type="http://schemas.openxmlformats.org/officeDocument/2006/relationships/slideLayout" Target="../slideLayouts/slideLayout91.xml"/><Relationship Id="rId1" Type="http://schemas.openxmlformats.org/officeDocument/2006/relationships/slideLayout" Target="../slideLayouts/slideLayout90.xml"/><Relationship Id="rId6" Type="http://schemas.openxmlformats.org/officeDocument/2006/relationships/image" Target="../media/image1.png"/><Relationship Id="rId5" Type="http://schemas.openxmlformats.org/officeDocument/2006/relationships/theme" Target="../theme/theme9.xml"/><Relationship Id="rId4" Type="http://schemas.openxmlformats.org/officeDocument/2006/relationships/slideLayout" Target="../slideLayouts/slideLayout9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  <p:extLst>
      <p:ext uri="{BB962C8B-B14F-4D97-AF65-F5344CB8AC3E}">
        <p14:creationId xmlns:p14="http://schemas.microsoft.com/office/powerpoint/2010/main" val="29464449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4" r:id="rId1"/>
    <p:sldLayoutId id="2147483765" r:id="rId2"/>
    <p:sldLayoutId id="2147483766" r:id="rId3"/>
    <p:sldLayoutId id="2147483767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" y="6381750"/>
            <a:ext cx="624417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t" anchorCtr="0" compatLnSpc="1"/>
          <a:lstStyle>
            <a:lvl1pPr algn="r">
              <a:spcBef>
                <a:spcPct val="0"/>
              </a:spcBef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A9CD9766-93A3-4E76-9B20-A4D620225CC1}" type="slidenum">
              <a:rPr kumimoji="1" lang="en-US" altLang="zh-TW" smtClean="0">
                <a:solidFill>
                  <a:prstClr val="black"/>
                </a:solidFill>
              </a:rPr>
              <a:t>‹#›</a:t>
            </a:fld>
            <a:endParaRPr kumimoji="1" lang="en-US" altLang="zh-TW" dirty="0">
              <a:solidFill>
                <a:prstClr val="black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21" tIns="45710" rIns="91421" bIns="45710">
            <a:spAutoFit/>
          </a:bodyPr>
          <a:lstStyle>
            <a:lvl1pPr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1pPr>
            <a:lvl2pPr marL="742950" indent="-28575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2pPr>
            <a:lvl3pPr marL="11430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3pPr>
            <a:lvl4pPr marL="16002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4pPr>
            <a:lvl5pPr marL="2057400" indent="-228600" eaLnBrk="0" hangingPunct="0"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2000">
                <a:solidFill>
                  <a:schemeClr val="tx1"/>
                </a:solidFill>
                <a:latin typeface="Arial" panose="020B0604020202020204" pitchFamily="34" charset="0"/>
                <a:ea typeface="標楷體" panose="03000509000000000000" pitchFamily="65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EEECE1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標楷體" panose="03000509000000000000" pitchFamily="65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rial" panose="020B0604020202020204" pitchFamily="34" charset="0"/>
              <a:ea typeface="標楷體" panose="03000509000000000000" pitchFamily="65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21" tIns="45710" rIns="91421" bIns="4571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  <p:sldLayoutId id="2147483658" r:id="rId5"/>
    <p:sldLayoutId id="2147483659" r:id="rId6"/>
    <p:sldLayoutId id="2147483660" r:id="rId7"/>
    <p:sldLayoutId id="2147483661" r:id="rId8"/>
    <p:sldLayoutId id="2147483662" r:id="rId9"/>
    <p:sldLayoutId id="2147483663" r:id="rId10"/>
    <p:sldLayoutId id="2147483664" r:id="rId11"/>
    <p:sldLayoutId id="2147483665" r:id="rId12"/>
  </p:sldLayoutIdLst>
  <p:hf sldNum="0"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lang="zh-TW" altLang="en-US" sz="3000" b="1" smtClean="0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Arial" panose="020B0604020202020204" pitchFamily="34" charset="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Arial" panose="020B0604020202020204" pitchFamily="34" charset="0"/>
          <a:ea typeface="標楷體" panose="03000509000000000000" pitchFamily="65" charset="-120"/>
          <a:cs typeface="Arial" panose="020B0604020202020204" pitchFamily="34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513485" y="6453190"/>
            <a:ext cx="624416" cy="215901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09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defTabSz="829310" fontAlgn="base">
              <a:spcBef>
                <a:spcPct val="0"/>
              </a:spcBef>
              <a:spcAft>
                <a:spcPct val="0"/>
              </a:spcAft>
              <a:defRPr/>
            </a:pPr>
            <a:fld id="{97E2107F-FE5C-4B21-9691-E81A2D991AEB}" type="slidenum">
              <a:rPr kumimoji="1" lang="en-US" altLang="zh-TW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9" y="6381753"/>
            <a:ext cx="3071283" cy="2319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905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63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5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l" defTabSz="82931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635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5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9"/>
            <a:ext cx="8930216" cy="6334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8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14655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829310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243965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658620" algn="l" rtl="0" fontAlgn="base">
        <a:spcBef>
          <a:spcPct val="0"/>
        </a:spcBef>
        <a:spcAft>
          <a:spcPct val="0"/>
        </a:spcAft>
        <a:defRPr kumimoji="1" sz="272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11150" indent="-3111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175" b="1">
          <a:solidFill>
            <a:schemeClr val="tx1"/>
          </a:solidFill>
          <a:latin typeface="+mn-lt"/>
          <a:ea typeface="+mn-ea"/>
          <a:cs typeface="+mn-cs"/>
        </a:defRPr>
      </a:lvl1pPr>
      <a:lvl2pPr marL="673735" indent="-25908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815" b="1">
          <a:solidFill>
            <a:schemeClr val="tx1"/>
          </a:solidFill>
          <a:latin typeface="+mn-lt"/>
          <a:ea typeface="+mn-ea"/>
        </a:defRPr>
      </a:lvl2pPr>
      <a:lvl3pPr marL="1036955" indent="-20764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451610" indent="-207645" algn="l" rtl="0" eaLnBrk="0" fontAlgn="base" hangingPunct="0">
        <a:spcBef>
          <a:spcPct val="20000"/>
        </a:spcBef>
        <a:spcAft>
          <a:spcPct val="0"/>
        </a:spcAft>
        <a:buChar char="–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1866265" indent="-207645" algn="l" rtl="0" eaLnBrk="0" fontAlgn="base" hangingPunct="0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280920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695575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110230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524885" indent="-207645" algn="l" rtl="0" fontAlgn="base">
        <a:spcBef>
          <a:spcPct val="20000"/>
        </a:spcBef>
        <a:spcAft>
          <a:spcPct val="0"/>
        </a:spcAft>
        <a:buChar char="»"/>
        <a:defRPr kumimoji="1" sz="1815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1pPr>
      <a:lvl2pPr marL="41465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2pPr>
      <a:lvl3pPr marL="82931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3pPr>
      <a:lvl4pPr marL="124396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4pPr>
      <a:lvl5pPr marL="165862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5pPr>
      <a:lvl6pPr marL="207391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6pPr>
      <a:lvl7pPr marL="248856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7pPr>
      <a:lvl8pPr marL="2903220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8pPr>
      <a:lvl9pPr marL="3317875" algn="l" defTabSz="829310" rtl="0" eaLnBrk="1" latinLnBrk="0" hangingPunct="1">
        <a:defRPr sz="163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5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67584" y="6642100"/>
            <a:ext cx="624416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7" tIns="45718" rIns="91437" bIns="45718" numCol="1" anchor="t" anchorCtr="0" compatLnSpc="1"/>
          <a:lstStyle>
            <a:lvl1pPr algn="r">
              <a:defRPr sz="1200"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21431A-0C06-4923-9B61-C55D1AEC9577}" type="slidenum">
              <a:rPr kumimoji="1" lang="zh-TW" altLang="en-US" smtClean="0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90564" name="Text Box 4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</p:spPr>
        <p:txBody>
          <a:bodyPr lIns="91437" tIns="45718" rIns="91437" bIns="45718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90565" name="Line 5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90566" name="Line 6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7" descr="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90568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90569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905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0905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905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905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0568" grpId="0"/>
      <p:bldP spid="1090569" grpId="0" build="p">
        <p:tmplLst>
          <p:tmpl lvl="1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2">
            <p:tnLst>
              <p:par>
                <p:cTn presetID="2" presetClass="entr" presetSubtype="2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  <p:tmpl lvl="3">
            <p:tnLst>
              <p:par>
                <p:cTn presetID="2" presetClass="entr" presetSubtype="2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90569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ppt_x</p:attrName>
                        </p:attrNameLst>
                      </p:cBhvr>
                      <p:tavLst>
                        <p:tav tm="0">
                          <p:val>
                            <p:strVal val="1+#ppt_w/2"/>
                          </p:val>
                        </p:tav>
                        <p:tav tm="100000">
                          <p:val>
                            <p:strVal val="#ppt_x"/>
                          </p:val>
                        </p:tav>
                      </p:tavLst>
                    </p:anim>
                    <p:anim calcmode="lin" valueType="num">
                      <p:cBhvr additive="base">
                        <p:cTn dur="500" fill="hold"/>
                        <p:tgtEl>
                          <p:spTgt spid="1090569"/>
                        </p:tgtEl>
                        <p:attrNameLst>
                          <p:attrName>ppt_y</p:attrName>
                        </p:attrNameLst>
                      </p:cBhvr>
                      <p:tavLst>
                        <p:tav tm="0">
                          <p:val>
                            <p:strVal val="#ppt_y"/>
                          </p:val>
                        </p:tav>
                        <p:tav tm="100000">
                          <p:val>
                            <p:strVal val="#ppt_y"/>
                          </p:val>
                        </p:tav>
                      </p:tavLst>
                    </p:anim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0563" name="Rectangle 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1567584" y="6642100"/>
            <a:ext cx="624416" cy="2159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37" tIns="45718" rIns="91437" bIns="45718" numCol="1" anchor="t" anchorCtr="0" compatLnSpc="1"/>
          <a:lstStyle>
            <a:lvl1pPr algn="r">
              <a:defRPr sz="1200"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3F21431A-0C06-4923-9B61-C55D1AEC9577}" type="slidenum">
              <a:rPr kumimoji="1" lang="zh-TW" altLang="en-US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90564" name="Text Box 4"/>
          <p:cNvSpPr txBox="1">
            <a:spLocks noChangeArrowheads="1"/>
          </p:cNvSpPr>
          <p:nvPr/>
        </p:nvSpPr>
        <p:spPr bwMode="auto">
          <a:xfrm>
            <a:off x="624417" y="6453189"/>
            <a:ext cx="3071283" cy="244475"/>
          </a:xfrm>
          <a:prstGeom prst="rect">
            <a:avLst/>
          </a:prstGeom>
          <a:noFill/>
          <a:ln>
            <a:noFill/>
          </a:ln>
          <a:effectLst/>
        </p:spPr>
        <p:txBody>
          <a:bodyPr lIns="91437" tIns="45718" rIns="91437" bIns="45718">
            <a:spAutoFit/>
          </a:bodyPr>
          <a:lstStyle/>
          <a:p>
            <a:pPr fontAlgn="base">
              <a:spcBef>
                <a:spcPct val="50000"/>
              </a:spcBef>
              <a:spcAft>
                <a:spcPct val="0"/>
              </a:spcAft>
              <a:defRPr/>
            </a:pPr>
            <a:r>
              <a:rPr kumimoji="1" lang="zh-TW" altLang="en-US" sz="1000">
                <a:solidFill>
                  <a:srgbClr val="808080"/>
                </a:solidFill>
                <a:latin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90565" name="Line 5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90566" name="Line 6"/>
          <p:cNvSpPr>
            <a:spLocks noChangeShapeType="1"/>
          </p:cNvSpPr>
          <p:nvPr/>
        </p:nvSpPr>
        <p:spPr bwMode="auto">
          <a:xfrm>
            <a:off x="2734734" y="6597650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</p:spPr>
        <p:txBody>
          <a:bodyPr/>
          <a:lstStyle/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7" descr="3"/>
          <p:cNvPicPr>
            <a:picLocks noChangeAspect="1" noChangeArrowheads="1"/>
          </p:cNvPicPr>
          <p:nvPr/>
        </p:nvPicPr>
        <p:blipFill>
          <a:blip r:embed="rId13"/>
          <a:srcRect/>
          <a:stretch>
            <a:fillRect/>
          </a:stretch>
        </p:blipFill>
        <p:spPr bwMode="auto">
          <a:xfrm>
            <a:off x="10608733" y="6308725"/>
            <a:ext cx="1219200" cy="2857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90568" name="Rectangle 8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90569" name="Rectangle 9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37" tIns="45718" rIns="91437" bIns="45718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ext Box 21"/>
          <p:cNvSpPr txBox="1">
            <a:spLocks noChangeArrowheads="1"/>
          </p:cNvSpPr>
          <p:nvPr/>
        </p:nvSpPr>
        <p:spPr bwMode="auto">
          <a:xfrm>
            <a:off x="431801" y="6613526"/>
            <a:ext cx="3071284" cy="2444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82" tIns="45690" rIns="91382" bIns="45690">
            <a:spAutoFit/>
          </a:bodyPr>
          <a:lstStyle>
            <a:lvl1pPr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1pPr>
            <a:lvl2pPr marL="742950" indent="-28575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2pPr>
            <a:lvl3pPr marL="11430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3pPr>
            <a:lvl4pPr marL="16002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4pPr>
            <a:lvl5pPr marL="2057400" indent="-228600" eaLnBrk="0" hangingPunct="0"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5pPr>
            <a:lvl6pPr marL="25146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6pPr>
            <a:lvl7pPr marL="29718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7pPr>
            <a:lvl8pPr marL="34290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8pPr>
            <a:lvl9pPr marL="3886200" indent="-228600" algn="ctr" eaLnBrk="0" fontAlgn="base" hangingPunct="0">
              <a:spcBef>
                <a:spcPct val="50000"/>
              </a:spcBef>
              <a:spcAft>
                <a:spcPct val="0"/>
              </a:spcAft>
              <a:defRPr kumimoji="1" sz="1200" b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000" b="0" dirty="0">
                <a:solidFill>
                  <a:srgbClr val="808080"/>
                </a:solidFill>
              </a:rPr>
              <a:t> </a:t>
            </a:r>
            <a:r>
              <a:rPr lang="zh-TW" altLang="en-US" sz="1000" b="0">
                <a:solidFill>
                  <a:srgbClr val="808080"/>
                </a:solidFill>
              </a:rPr>
              <a:t>誠信  承諾  創新  合作</a:t>
            </a:r>
          </a:p>
        </p:txBody>
      </p:sp>
      <p:sp>
        <p:nvSpPr>
          <p:cNvPr id="40982" name="Line 22"/>
          <p:cNvSpPr>
            <a:spLocks noChangeShapeType="1"/>
          </p:cNvSpPr>
          <p:nvPr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93" tIns="45695" rIns="91393" bIns="45695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endParaRPr kumimoji="1" lang="zh-TW" altLang="en-US" sz="1200" b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</a:endParaRPr>
          </a:p>
        </p:txBody>
      </p:sp>
      <p:sp>
        <p:nvSpPr>
          <p:cNvPr id="40983" name="Line 23"/>
          <p:cNvSpPr>
            <a:spLocks noChangeShapeType="1"/>
          </p:cNvSpPr>
          <p:nvPr/>
        </p:nvSpPr>
        <p:spPr bwMode="auto">
          <a:xfrm>
            <a:off x="2544234" y="6669088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393" tIns="45695" rIns="91393" bIns="45695"/>
          <a:lstStyle/>
          <a:p>
            <a:pPr algn="ctr" fontAlgn="base">
              <a:spcBef>
                <a:spcPct val="50000"/>
              </a:spcBef>
              <a:spcAft>
                <a:spcPct val="0"/>
              </a:spcAft>
              <a:defRPr/>
            </a:pPr>
            <a:endParaRPr kumimoji="1" lang="zh-TW" altLang="en-US" sz="1200" b="1">
              <a:solidFill>
                <a:srgbClr val="0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標楷體" panose="03000509000000000000" pitchFamily="65" charset="-120"/>
            </a:endParaRPr>
          </a:p>
        </p:txBody>
      </p:sp>
      <p:sp>
        <p:nvSpPr>
          <p:cNvPr id="1029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24" y="274638"/>
            <a:ext cx="8930216" cy="6334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ctr" anchorCtr="0" compatLnSpc="1"/>
          <a:lstStyle/>
          <a:p>
            <a:pPr lvl="0"/>
            <a:r>
              <a:rPr lang="zh-TW" altLang="en-US"/>
              <a:t>按一下以編輯母片標題樣式</a:t>
            </a:r>
          </a:p>
        </p:txBody>
      </p:sp>
      <p:sp>
        <p:nvSpPr>
          <p:cNvPr id="1030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t" anchorCtr="0" compatLnSpc="1"/>
          <a:lstStyle/>
          <a:p>
            <a:pPr lvl="0"/>
            <a:r>
              <a:rPr lang="zh-TW" altLang="en-US"/>
              <a:t>按一下以編輯母片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</p:txBody>
      </p:sp>
      <p:sp>
        <p:nvSpPr>
          <p:cNvPr id="40992" name="Rectangle 32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320867" y="6642100"/>
            <a:ext cx="1439333" cy="215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382" tIns="45690" rIns="91382" bIns="45690" numCol="1" anchor="t" anchorCtr="0" compatLnSpc="1"/>
          <a:lstStyle>
            <a:lvl1pPr algn="r">
              <a:spcBef>
                <a:spcPct val="0"/>
              </a:spcBef>
              <a:defRPr b="0">
                <a:effectLst/>
                <a:latin typeface="+mn-lt"/>
                <a:ea typeface="新細明體" panose="02020500000000000000" pitchFamily="18" charset="-120"/>
              </a:defRPr>
            </a:lvl1pPr>
          </a:lstStyle>
          <a:p>
            <a:pPr fontAlgn="base">
              <a:spcAft>
                <a:spcPct val="0"/>
              </a:spcAft>
              <a:defRPr/>
            </a:pPr>
            <a:fld id="{ED3648C2-8186-4926-8532-4A2DE5694F19}" type="slidenum">
              <a:rPr kumimoji="1" lang="en-US" altLang="zh-TW" sz="1200">
                <a:solidFill>
                  <a:srgbClr val="000000"/>
                </a:solidFill>
              </a:rPr>
              <a:t>‹#›</a:t>
            </a:fld>
            <a:endParaRPr kumimoji="1" lang="en-US" altLang="zh-TW" sz="1200" dirty="0">
              <a:solidFill>
                <a:srgbClr val="000000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  <p:sldLayoutId id="2147483714" r:id="rId12"/>
    <p:sldLayoutId id="2147483715" r:id="rId13"/>
    <p:sldLayoutId id="2147483716" r:id="rId14"/>
    <p:sldLayoutId id="2147483717" r:id="rId15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3765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0965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753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400" b="1">
          <a:solidFill>
            <a:schemeClr val="tx1"/>
          </a:solidFill>
          <a:latin typeface="+mn-lt"/>
          <a:ea typeface="+mn-ea"/>
          <a:cs typeface="+mn-cs"/>
        </a:defRPr>
      </a:lvl1pPr>
      <a:lvl2pPr marL="742315" indent="-2857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</a:defRPr>
      </a:lvl2pPr>
      <a:lvl3pPr marL="1142365" indent="-2286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b="1">
          <a:solidFill>
            <a:schemeClr val="tx1"/>
          </a:solidFill>
          <a:latin typeface="+mn-lt"/>
          <a:ea typeface="+mn-ea"/>
        </a:defRPr>
      </a:lvl3pPr>
      <a:lvl4pPr marL="1599565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613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333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053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7095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4295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96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7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1930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849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5695" algn="l" defTabSz="913765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EA8A8361-4B18-4019-AEDB-8681B10BF460}" type="slidenum">
              <a:rPr kumimoji="1" lang="en-US" altLang="zh-TW" sz="12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 pitchFamily="34" charset="0"/>
                <a:ea typeface="新細明體" panose="02020500000000000000" pitchFamily="18" charset="-120"/>
                <a:cs typeface="+mn-cs"/>
              </a:rPr>
              <a:t>‹#›</a:t>
            </a:fld>
            <a:endParaRPr kumimoji="1" lang="en-US" altLang="zh-TW" sz="1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 pitchFamily="34" charset="0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anose="03000509000000000000" pitchFamily="65" charset="-120"/>
                <a:ea typeface="標楷體" panose="03000509000000000000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新細明體" panose="02020500000000000000" pitchFamily="18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  <p:sldLayoutId id="2147483723" r:id="rId5"/>
    <p:sldLayoutId id="2147483724" r:id="rId6"/>
    <p:sldLayoutId id="2147483725" r:id="rId7"/>
    <p:sldLayoutId id="2147483726" r:id="rId8"/>
    <p:sldLayoutId id="2147483727" r:id="rId9"/>
    <p:sldLayoutId id="2147483728" r:id="rId10"/>
    <p:sldLayoutId id="2147483729" r:id="rId11"/>
    <p:sldLayoutId id="2147483730" r:id="rId12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1"/>
          </a:solidFill>
          <a:effectLst/>
          <a:latin typeface="Arial" panose="020B0604020202020204" pitchFamily="34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+mn-lt"/>
          <a:ea typeface="+mn-ea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+mn-lt"/>
          <a:ea typeface="+mn-ea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新細明體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 smtClean="0">
                <a:solidFill>
                  <a:srgbClr val="000000"/>
                </a:solidFill>
              </a:rPr>
              <a:pPr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charset="0"/>
                <a:ea typeface="新細明體" charset="-120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5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1" lang="zh-TW" altLang="en-US" sz="1000" b="0" i="0" u="none" strike="noStrike" kern="1200" cap="none" spc="0" normalizeH="0" baseline="0" noProof="0">
                <a:ln>
                  <a:noFill/>
                </a:ln>
                <a:solidFill>
                  <a:srgbClr val="808080"/>
                </a:solidFill>
                <a:effectLst/>
                <a:uLnTx/>
                <a:uFillTx/>
                <a:latin typeface="標楷體" pitchFamily="65" charset="-120"/>
                <a:ea typeface="標楷體" pitchFamily="65" charset="-120"/>
                <a:cs typeface="+mn-cs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新細明體" charset="-120"/>
              <a:cs typeface="+mn-cs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TW" alt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新細明體" charset="-120"/>
              <a:cs typeface="+mn-cs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</p:spTree>
    <p:extLst>
      <p:ext uri="{BB962C8B-B14F-4D97-AF65-F5344CB8AC3E}">
        <p14:creationId xmlns:p14="http://schemas.microsoft.com/office/powerpoint/2010/main" val="10452020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  <p:sldLayoutId id="2147483756" r:id="rId12"/>
    <p:sldLayoutId id="2147483757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400" b="1">
          <a:solidFill>
            <a:schemeClr val="tx1"/>
          </a:solidFill>
          <a:effectLst/>
          <a:latin typeface="Arial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標楷體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itchFamily="65" charset="-120"/>
          <a:ea typeface="標楷體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2000" b="1">
          <a:solidFill>
            <a:schemeClr val="tx1"/>
          </a:solidFill>
          <a:latin typeface="+mn-lt"/>
          <a:ea typeface="+mn-ea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1600" b="1">
          <a:solidFill>
            <a:schemeClr val="tx1"/>
          </a:solidFill>
          <a:latin typeface="+mn-lt"/>
          <a:ea typeface="+mn-ea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itchFamily="2" charset="2"/>
        <a:buChar char="n"/>
        <a:defRPr kumimoji="1" sz="1400" b="1">
          <a:solidFill>
            <a:schemeClr val="tx1"/>
          </a:solidFill>
          <a:latin typeface="+mn-lt"/>
          <a:ea typeface="+mn-ea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4" name="Rectangle 14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10128252" y="6524625"/>
            <a:ext cx="1680633" cy="2159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  <a:ea typeface="新細明體" panose="02020500000000000000" pitchFamily="18" charset="-120"/>
              </a:defRPr>
            </a:lvl1pPr>
          </a:lstStyle>
          <a:p>
            <a:pPr fontAlgn="base">
              <a:spcBef>
                <a:spcPct val="0"/>
              </a:spcBef>
              <a:spcAft>
                <a:spcPct val="0"/>
              </a:spcAft>
              <a:defRPr/>
            </a:pPr>
            <a:fld id="{EA8A8361-4B18-4019-AEDB-8681B10BF460}" type="slidenum">
              <a:rPr kumimoji="1" lang="en-US" altLang="zh-TW">
                <a:solidFill>
                  <a:srgbClr val="000000"/>
                </a:solidFill>
              </a:rPr>
              <a:t>‹#›</a:t>
            </a:fld>
            <a:endParaRPr kumimoji="1" lang="en-US" altLang="zh-TW">
              <a:solidFill>
                <a:srgbClr val="000000"/>
              </a:solidFill>
            </a:endParaRPr>
          </a:p>
        </p:txBody>
      </p:sp>
      <p:sp>
        <p:nvSpPr>
          <p:cNvPr id="1027" name="Text Box 21"/>
          <p:cNvSpPr txBox="1">
            <a:spLocks noChangeArrowheads="1"/>
          </p:cNvSpPr>
          <p:nvPr userDrawn="1"/>
        </p:nvSpPr>
        <p:spPr bwMode="auto">
          <a:xfrm>
            <a:off x="624417" y="6381751"/>
            <a:ext cx="3073400" cy="2444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zh-TW" altLang="en-US" sz="1000">
                <a:solidFill>
                  <a:srgbClr val="80808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誠信  承諾  創新  合作</a:t>
            </a:r>
          </a:p>
        </p:txBody>
      </p:sp>
      <p:sp>
        <p:nvSpPr>
          <p:cNvPr id="1028" name="Line 22"/>
          <p:cNvSpPr>
            <a:spLocks noChangeShapeType="1"/>
          </p:cNvSpPr>
          <p:nvPr userDrawn="1"/>
        </p:nvSpPr>
        <p:spPr bwMode="auto">
          <a:xfrm>
            <a:off x="814917" y="981075"/>
            <a:ext cx="10752667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sp>
        <p:nvSpPr>
          <p:cNvPr id="1029" name="Line 23"/>
          <p:cNvSpPr>
            <a:spLocks noChangeShapeType="1"/>
          </p:cNvSpPr>
          <p:nvPr userDrawn="1"/>
        </p:nvSpPr>
        <p:spPr bwMode="auto">
          <a:xfrm>
            <a:off x="2734734" y="6524625"/>
            <a:ext cx="7778751" cy="0"/>
          </a:xfrm>
          <a:prstGeom prst="line">
            <a:avLst/>
          </a:prstGeom>
          <a:noFill/>
          <a:ln w="28575">
            <a:solidFill>
              <a:srgbClr val="FF0000"/>
            </a:solidFill>
            <a:rou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kumimoji="1" lang="zh-TW" altLang="en-US" sz="1800">
              <a:solidFill>
                <a:srgbClr val="000000"/>
              </a:solidFill>
              <a:ea typeface="新細明體" panose="02020500000000000000" pitchFamily="18" charset="-120"/>
            </a:endParaRPr>
          </a:p>
        </p:txBody>
      </p:sp>
      <p:pic>
        <p:nvPicPr>
          <p:cNvPr id="1030" name="Picture 17" descr="3"/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08733" y="6237288"/>
            <a:ext cx="1219200" cy="285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91" name="Rectangle 24"/>
          <p:cNvSpPr>
            <a:spLocks noGrp="1" noChangeArrowheads="1"/>
          </p:cNvSpPr>
          <p:nvPr>
            <p:ph type="title"/>
          </p:nvPr>
        </p:nvSpPr>
        <p:spPr bwMode="auto">
          <a:xfrm>
            <a:off x="814917" y="274638"/>
            <a:ext cx="8930216" cy="633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TW" altLang="en-US" dirty="0"/>
              <a:t>按一下以編輯母片標題樣式</a:t>
            </a:r>
          </a:p>
        </p:txBody>
      </p:sp>
      <p:sp>
        <p:nvSpPr>
          <p:cNvPr id="1032" name="Rectangle 25"/>
          <p:cNvSpPr>
            <a:spLocks noGrp="1" noChangeArrowheads="1"/>
          </p:cNvSpPr>
          <p:nvPr>
            <p:ph type="body" idx="1"/>
          </p:nvPr>
        </p:nvSpPr>
        <p:spPr bwMode="auto">
          <a:xfrm>
            <a:off x="814917" y="1196975"/>
            <a:ext cx="10767483" cy="49291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TW" altLang="en-US" dirty="0"/>
              <a:t>按一下以編輯母片</a:t>
            </a:r>
          </a:p>
          <a:p>
            <a:pPr lvl="1"/>
            <a:r>
              <a:rPr lang="zh-TW" altLang="en-US" dirty="0"/>
              <a:t>第二層</a:t>
            </a:r>
          </a:p>
          <a:p>
            <a:pPr lvl="2"/>
            <a:r>
              <a:rPr lang="zh-TW" altLang="en-US" dirty="0"/>
              <a:t>第三層</a:t>
            </a:r>
          </a:p>
        </p:txBody>
      </p:sp>
      <p:sp>
        <p:nvSpPr>
          <p:cNvPr id="10" name="Text Box 26"/>
          <p:cNvSpPr txBox="1">
            <a:spLocks noChangeArrowheads="1"/>
          </p:cNvSpPr>
          <p:nvPr userDrawn="1"/>
        </p:nvSpPr>
        <p:spPr bwMode="auto">
          <a:xfrm>
            <a:off x="9507174" y="725914"/>
            <a:ext cx="2301711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1pPr>
            <a:lvl2pPr marL="742950" indent="-28575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2pPr>
            <a:lvl3pPr marL="11430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3pPr>
            <a:lvl4pPr marL="16002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4pPr>
            <a:lvl5pPr marL="2057400" indent="-228600" eaLnBrk="0" hangingPunct="0"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5pPr>
            <a:lvl6pPr marL="25146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6pPr>
            <a:lvl7pPr marL="29718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7pPr>
            <a:lvl8pPr marL="34290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8pPr>
            <a:lvl9pPr marL="3886200" indent="-228600" algn="ctr" eaLnBrk="0" fontAlgn="base" hangingPunct="0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Arial" panose="020B0604020202020204" pitchFamily="34" charset="0"/>
                <a:ea typeface="新細明體" panose="02020500000000000000" pitchFamily="18" charset="-120"/>
              </a:defRPr>
            </a:lvl9pPr>
          </a:lstStyle>
          <a:p>
            <a:pPr eaLnBrk="1" fontAlgn="base" hangingPunct="1">
              <a:spcBef>
                <a:spcPct val="50000"/>
              </a:spcBef>
              <a:spcAft>
                <a:spcPct val="0"/>
              </a:spcAft>
              <a:defRPr/>
            </a:pPr>
            <a:r>
              <a:rPr lang="en-US" altLang="zh-TW" sz="1200" dirty="0">
                <a:solidFill>
                  <a:srgbClr val="000000"/>
                </a:solidFill>
                <a:latin typeface="標楷體" panose="03000509000000000000" pitchFamily="65" charset="-120"/>
                <a:ea typeface="標楷體" panose="03000509000000000000" pitchFamily="65" charset="-120"/>
              </a:rPr>
              <a:t>   </a:t>
            </a:r>
            <a:r>
              <a:rPr lang="zh-TW" altLang="en-US" sz="1200" dirty="0">
                <a:solidFill>
                  <a:srgbClr val="00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金融市場事業總處</a:t>
            </a:r>
          </a:p>
        </p:txBody>
      </p:sp>
    </p:spTree>
    <p:extLst>
      <p:ext uri="{BB962C8B-B14F-4D97-AF65-F5344CB8AC3E}">
        <p14:creationId xmlns:p14="http://schemas.microsoft.com/office/powerpoint/2010/main" val="11907517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9" r:id="rId1"/>
    <p:sldLayoutId id="2147483760" r:id="rId2"/>
    <p:sldLayoutId id="2147483761" r:id="rId3"/>
    <p:sldLayoutId id="2147483762" r:id="rId4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kumimoji="1" sz="2800" b="1">
          <a:solidFill>
            <a:schemeClr val="tx1"/>
          </a:solidFill>
          <a:effectLst>
            <a:outerShdw blurRad="38100" dist="38100" dir="2700000" algn="tl">
              <a:srgbClr val="C0C0C0"/>
            </a:outerShdw>
          </a:effectLst>
          <a:latin typeface="微軟正黑體" panose="020B0604030504040204" pitchFamily="34" charset="-120"/>
          <a:ea typeface="微軟正黑體" panose="020B0604030504040204" pitchFamily="34" charset="-120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kumimoji="1" sz="3000" b="1">
          <a:solidFill>
            <a:srgbClr val="0033CC"/>
          </a:solidFill>
          <a:effectLst>
            <a:outerShdw blurRad="38100" dist="38100" dir="2700000" algn="tl">
              <a:srgbClr val="C0C0C0"/>
            </a:outerShdw>
          </a:effectLst>
          <a:latin typeface="Arial" panose="020B0604020202020204" pitchFamily="34" charset="0"/>
          <a:ea typeface="標楷體" panose="03000509000000000000" pitchFamily="65" charset="-120"/>
        </a:defRPr>
      </a:lvl5pPr>
      <a:lvl6pPr marL="4572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6pPr>
      <a:lvl7pPr marL="9144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7pPr>
      <a:lvl8pPr marL="13716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8pPr>
      <a:lvl9pPr marL="1828800" algn="l" rtl="0" fontAlgn="base">
        <a:spcBef>
          <a:spcPct val="0"/>
        </a:spcBef>
        <a:spcAft>
          <a:spcPct val="0"/>
        </a:spcAft>
        <a:defRPr kumimoji="1" sz="3000" b="1">
          <a:solidFill>
            <a:schemeClr val="tx2"/>
          </a:solidFill>
          <a:latin typeface="標楷體" panose="03000509000000000000" pitchFamily="65" charset="-120"/>
          <a:ea typeface="標楷體" panose="03000509000000000000" pitchFamily="65" charset="-12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20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  <a:cs typeface="+mn-cs"/>
        </a:defRPr>
      </a:lvl1pPr>
      <a:lvl2pPr marL="714375" indent="-352425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6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2pPr>
      <a:lvl3pPr marL="1076325" indent="-361950" algn="l" rtl="0" eaLnBrk="0" fontAlgn="base" hangingPunct="0">
        <a:spcBef>
          <a:spcPct val="20000"/>
        </a:spcBef>
        <a:spcAft>
          <a:spcPct val="0"/>
        </a:spcAft>
        <a:buClr>
          <a:srgbClr val="FF3300"/>
        </a:buClr>
        <a:buFont typeface="Wingdings" panose="05000000000000000000" pitchFamily="2" charset="2"/>
        <a:buChar char="n"/>
        <a:defRPr kumimoji="1" sz="1400" b="1">
          <a:solidFill>
            <a:schemeClr val="tx1"/>
          </a:solidFill>
          <a:latin typeface="微軟正黑體" panose="020B0604030504040204" pitchFamily="34" charset="-120"/>
          <a:ea typeface="微軟正黑體" panose="020B0604030504040204" pitchFamily="34" charset="-12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kumimoji="1" sz="2000">
          <a:solidFill>
            <a:schemeClr val="tx1"/>
          </a:solidFill>
          <a:latin typeface="+mn-lt"/>
          <a:ea typeface="新細明體" panose="02020500000000000000" pitchFamily="18" charset="-120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AF343784-FB81-46BB-885A-A97E86B004B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69FCC78-07E5-43E3-B4D7-B4D9B8698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456" y="1495737"/>
            <a:ext cx="9091037" cy="4591870"/>
          </a:xfrm>
          <a:prstGeom prst="rect">
            <a:avLst/>
          </a:prstGeo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187609BA-3DBF-4965-A578-B7C2CB01AAC9}"/>
              </a:ext>
            </a:extLst>
          </p:cNvPr>
          <p:cNvSpPr txBox="1"/>
          <p:nvPr/>
        </p:nvSpPr>
        <p:spPr>
          <a:xfrm>
            <a:off x="3647728" y="3717032"/>
            <a:ext cx="576064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TW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1000</a:t>
            </a:r>
            <a:r>
              <a:rPr lang="zh-TW" altLang="en-US" b="1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億美元約為史上最大股票上市案籌資額的近四倍。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78E13673-30E8-415A-A723-254305295AFC}"/>
              </a:ext>
            </a:extLst>
          </p:cNvPr>
          <p:cNvSpPr/>
          <p:nvPr/>
        </p:nvSpPr>
        <p:spPr>
          <a:xfrm>
            <a:off x="5591944" y="3212976"/>
            <a:ext cx="1152128" cy="3693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0" name="標題 1">
            <a:extLst>
              <a:ext uri="{FF2B5EF4-FFF2-40B4-BE49-F238E27FC236}">
                <a16:creationId xmlns:a16="http://schemas.microsoft.com/office/drawing/2014/main" id="{2EBFD6BA-A60F-4752-BBE6-8237B3CD7B6E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950667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EBB6963-8890-47AE-BC9C-6EB85E27004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10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EF7FCE76-97CE-427E-821B-396769DAD1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268760"/>
            <a:ext cx="9891743" cy="4878992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AFBBBFBB-FE9E-44DB-A4D6-9E304002F517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6045387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5CEE4A42-5973-4933-B97C-4F3AAEFEE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11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E51BF29-4B50-44FF-99C2-0D87BFB6A9F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196752"/>
            <a:ext cx="9722482" cy="501933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5D971E02-5494-4681-B859-AB271334CEAE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0094075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286D811-BE34-4F70-B922-6500A848FB0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12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B746DE37-B7F3-4985-8BF5-F51A39B2A163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solidFill>
                  <a:srgbClr val="000000"/>
                </a:solidFill>
                <a:effectLst/>
              </a:rPr>
              <a:t>CCS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TW" dirty="0">
                <a:solidFill>
                  <a:srgbClr val="000000"/>
                </a:solidFill>
                <a:effectLst/>
              </a:rPr>
              <a:t>Monitor – 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持有他幣換美金，購買美債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88CA4D53-514B-48F1-B125-D5290E6668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090325"/>
            <a:ext cx="7030701" cy="518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887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A7C3212-50AF-4E28-959F-4533EF818A2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13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E8232590-E87E-43FE-9F6F-6C30982274D6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8784976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solidFill>
                  <a:srgbClr val="000000"/>
                </a:solidFill>
                <a:effectLst/>
              </a:rPr>
              <a:t>CCS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TW" dirty="0">
                <a:solidFill>
                  <a:srgbClr val="000000"/>
                </a:solidFill>
                <a:effectLst/>
              </a:rPr>
              <a:t>Monitor – 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持有美金換他國貨幣，購買該國公債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7B0D6CF9-258A-4C97-8136-F0AE5216BD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127694"/>
            <a:ext cx="7178259" cy="5181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13421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048500C1-F003-4630-8BE7-FD229D85D44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14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46FD02A5-FAE1-4047-9390-128EBC4E25FF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9145016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dirty="0">
                <a:solidFill>
                  <a:srgbClr val="000000"/>
                </a:solidFill>
                <a:effectLst/>
              </a:rPr>
              <a:t>CCS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 </a:t>
            </a:r>
            <a:r>
              <a:rPr lang="en-US" altLang="zh-TW" dirty="0">
                <a:solidFill>
                  <a:srgbClr val="000000"/>
                </a:solidFill>
                <a:effectLst/>
              </a:rPr>
              <a:t>Monitor – 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持有台幣換日幣，購買日幣國庫券</a:t>
            </a:r>
            <a:r>
              <a:rPr lang="en-US" altLang="zh-TW" dirty="0">
                <a:solidFill>
                  <a:srgbClr val="000000"/>
                </a:solidFill>
                <a:effectLst/>
              </a:rPr>
              <a:t>/</a:t>
            </a:r>
            <a:r>
              <a:rPr lang="zh-TW" altLang="en-US" dirty="0">
                <a:solidFill>
                  <a:srgbClr val="000000"/>
                </a:solidFill>
                <a:effectLst/>
              </a:rPr>
              <a:t>公債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5" name="文字方塊 4">
            <a:extLst>
              <a:ext uri="{FF2B5EF4-FFF2-40B4-BE49-F238E27FC236}">
                <a16:creationId xmlns:a16="http://schemas.microsoft.com/office/drawing/2014/main" id="{E0A30D46-3700-49D5-83C5-2B0135914DAF}"/>
              </a:ext>
            </a:extLst>
          </p:cNvPr>
          <p:cNvSpPr txBox="1"/>
          <p:nvPr/>
        </p:nvSpPr>
        <p:spPr>
          <a:xfrm>
            <a:off x="802926" y="1314266"/>
            <a:ext cx="86335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0~1Y</a:t>
            </a:r>
            <a:r>
              <a:rPr lang="zh-TW" altLang="en-US" dirty="0"/>
              <a:t>使用</a:t>
            </a:r>
            <a:r>
              <a:rPr lang="en-US" altLang="zh-TW" dirty="0"/>
              <a:t>Swap</a:t>
            </a:r>
            <a:r>
              <a:rPr lang="zh-TW" altLang="en-US" dirty="0"/>
              <a:t>計算隱含日幣成本</a:t>
            </a:r>
            <a:r>
              <a:rPr lang="en-US" altLang="zh-TW" dirty="0"/>
              <a:t>(</a:t>
            </a:r>
            <a:r>
              <a:rPr lang="zh-TW" altLang="en-US" dirty="0"/>
              <a:t>台幣利率用</a:t>
            </a:r>
            <a:r>
              <a:rPr lang="en-US" altLang="zh-TW" dirty="0"/>
              <a:t>Trading funding cost</a:t>
            </a:r>
            <a:r>
              <a:rPr lang="zh-TW" altLang="en-US" dirty="0"/>
              <a:t>作為</a:t>
            </a:r>
            <a:r>
              <a:rPr lang="en-US" altLang="zh-TW" dirty="0"/>
              <a:t>Benchmark)</a:t>
            </a: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D0C7432F-27F9-4688-82D9-C7519F4C4061}"/>
              </a:ext>
            </a:extLst>
          </p:cNvPr>
          <p:cNvSpPr txBox="1"/>
          <p:nvPr/>
        </p:nvSpPr>
        <p:spPr>
          <a:xfrm>
            <a:off x="802926" y="2147005"/>
            <a:ext cx="8197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2Y~10Y</a:t>
            </a:r>
            <a:r>
              <a:rPr lang="zh-TW" altLang="en-US" dirty="0"/>
              <a:t>使用</a:t>
            </a:r>
            <a:r>
              <a:rPr lang="en-US" altLang="zh-TW" dirty="0"/>
              <a:t>CCS</a:t>
            </a:r>
            <a:r>
              <a:rPr lang="zh-TW" altLang="en-US" dirty="0"/>
              <a:t>計算隱含日幣成本</a:t>
            </a:r>
            <a:r>
              <a:rPr lang="en-US" altLang="zh-TW" dirty="0"/>
              <a:t>(TWD CCS – JPY Basis Spread – JPY IRS)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1F762DF4-751A-4EF7-B59C-DD0698F41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816" y="2665264"/>
            <a:ext cx="8031539" cy="27079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64409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ED85987-CA9D-4A3C-AFAF-D1DE1EF36D9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2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CD8E2AF4-E867-47CB-BFCE-4004625E43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412776"/>
            <a:ext cx="8843566" cy="4680520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9A3501BF-F976-4EA2-ABF3-02888B90EE6F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3666A3E7-264C-49EA-AFAC-5604C56DB6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6918" y="1197111"/>
            <a:ext cx="2870500" cy="51118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6997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8BA571A7-BAC4-498E-ABE7-E32DCF2E8C7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3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F34FCE0-C4B9-479D-B227-5C04703E13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408" y="1196752"/>
            <a:ext cx="9480376" cy="5008271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CA5FA9BD-0BFE-4E4A-A868-F483380B5C5A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47691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D964EDC-31FF-405E-9825-BE60322933A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4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D9CD612F-F2C4-48D4-8433-1D1F889780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1706" t="31939" b="7567"/>
          <a:stretch/>
        </p:blipFill>
        <p:spPr>
          <a:xfrm>
            <a:off x="7340412" y="3546543"/>
            <a:ext cx="4592527" cy="2813844"/>
          </a:xfrm>
          <a:prstGeom prst="rect">
            <a:avLst/>
          </a:prstGeom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8A8A54BE-EE25-405D-92B6-198A0DBB9FB8}"/>
              </a:ext>
            </a:extLst>
          </p:cNvPr>
          <p:cNvSpPr txBox="1"/>
          <p:nvPr/>
        </p:nvSpPr>
        <p:spPr>
          <a:xfrm>
            <a:off x="7435308" y="3144124"/>
            <a:ext cx="4518351" cy="284749"/>
          </a:xfrm>
          <a:prstGeom prst="roundRect">
            <a:avLst/>
          </a:prstGeom>
          <a:solidFill>
            <a:srgbClr val="2E75B6"/>
          </a:solidFill>
        </p:spPr>
        <p:txBody>
          <a:bodyPr wrap="square" tIns="36000" bIns="36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TW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DB</a:t>
            </a:r>
            <a:r>
              <a:rPr lang="zh-TW" altLang="en-US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模型估計</a:t>
            </a:r>
            <a:r>
              <a:rPr lang="en-US" altLang="zh-TW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term premium</a:t>
            </a:r>
            <a:r>
              <a:rPr lang="zh-TW" altLang="en-US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仍有上升</a:t>
            </a:r>
            <a:r>
              <a:rPr lang="en-US" altLang="zh-TW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15~25bp</a:t>
            </a:r>
            <a:r>
              <a:rPr lang="zh-TW" altLang="en-US" sz="1200" b="1" dirty="0">
                <a:solidFill>
                  <a:srgbClr val="FFFFFF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的空間</a:t>
            </a:r>
            <a:endParaRPr kumimoji="0" lang="zh-TW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endParaRPr>
          </a:p>
        </p:txBody>
      </p:sp>
      <p:sp>
        <p:nvSpPr>
          <p:cNvPr id="26" name="文字方塊 25">
            <a:extLst>
              <a:ext uri="{FF2B5EF4-FFF2-40B4-BE49-F238E27FC236}">
                <a16:creationId xmlns:a16="http://schemas.microsoft.com/office/drawing/2014/main" id="{0DCC235A-F2E6-4220-BCA5-E6AE105FF686}"/>
              </a:ext>
            </a:extLst>
          </p:cNvPr>
          <p:cNvSpPr txBox="1"/>
          <p:nvPr/>
        </p:nvSpPr>
        <p:spPr>
          <a:xfrm>
            <a:off x="7435308" y="1107858"/>
            <a:ext cx="4373577" cy="284749"/>
          </a:xfrm>
          <a:prstGeom prst="roundRect">
            <a:avLst/>
          </a:prstGeom>
          <a:solidFill>
            <a:srgbClr val="2E75B6"/>
          </a:solidFill>
        </p:spPr>
        <p:txBody>
          <a:bodyPr wrap="square" tIns="36000" bIns="36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TW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UBS</a:t>
            </a: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估明年發債需求持續上升</a:t>
            </a:r>
          </a:p>
        </p:txBody>
      </p:sp>
      <p:grpSp>
        <p:nvGrpSpPr>
          <p:cNvPr id="28" name="群組 27">
            <a:extLst>
              <a:ext uri="{FF2B5EF4-FFF2-40B4-BE49-F238E27FC236}">
                <a16:creationId xmlns:a16="http://schemas.microsoft.com/office/drawing/2014/main" id="{65457A1B-315C-4C68-BE87-286719706E02}"/>
              </a:ext>
            </a:extLst>
          </p:cNvPr>
          <p:cNvGrpSpPr/>
          <p:nvPr/>
        </p:nvGrpSpPr>
        <p:grpSpPr>
          <a:xfrm>
            <a:off x="7373232" y="1523318"/>
            <a:ext cx="4699432" cy="1537011"/>
            <a:chOff x="7114903" y="1331130"/>
            <a:chExt cx="3762774" cy="1115329"/>
          </a:xfrm>
        </p:grpSpPr>
        <p:pic>
          <p:nvPicPr>
            <p:cNvPr id="25" name="圖片 24">
              <a:extLst>
                <a:ext uri="{FF2B5EF4-FFF2-40B4-BE49-F238E27FC236}">
                  <a16:creationId xmlns:a16="http://schemas.microsoft.com/office/drawing/2014/main" id="{77F0E87D-A8A1-4F8F-924E-6ED37024BF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1192"/>
            <a:stretch/>
          </p:blipFill>
          <p:spPr>
            <a:xfrm>
              <a:off x="7114903" y="1343508"/>
              <a:ext cx="3762774" cy="1102951"/>
            </a:xfrm>
            <a:prstGeom prst="rect">
              <a:avLst/>
            </a:prstGeom>
          </p:spPr>
        </p:pic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CE24D88D-256A-40FC-B416-5283CA8E683F}"/>
                </a:ext>
              </a:extLst>
            </p:cNvPr>
            <p:cNvSpPr/>
            <p:nvPr/>
          </p:nvSpPr>
          <p:spPr>
            <a:xfrm>
              <a:off x="7722060" y="1331130"/>
              <a:ext cx="574987" cy="1080847"/>
            </a:xfrm>
            <a:prstGeom prst="rect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</p:grpSp>
      <p:grpSp>
        <p:nvGrpSpPr>
          <p:cNvPr id="61" name="群組 60">
            <a:extLst>
              <a:ext uri="{FF2B5EF4-FFF2-40B4-BE49-F238E27FC236}">
                <a16:creationId xmlns:a16="http://schemas.microsoft.com/office/drawing/2014/main" id="{7E1F3AEC-06CF-4569-8CFA-61CF3E8F6807}"/>
              </a:ext>
            </a:extLst>
          </p:cNvPr>
          <p:cNvGrpSpPr/>
          <p:nvPr/>
        </p:nvGrpSpPr>
        <p:grpSpPr>
          <a:xfrm>
            <a:off x="623392" y="3443169"/>
            <a:ext cx="7321499" cy="3307168"/>
            <a:chOff x="135507" y="3002152"/>
            <a:chExt cx="7321499" cy="3307168"/>
          </a:xfrm>
        </p:grpSpPr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34B99DC7-BC53-41F7-BB60-8775D4B6DA96}"/>
                </a:ext>
              </a:extLst>
            </p:cNvPr>
            <p:cNvGrpSpPr/>
            <p:nvPr/>
          </p:nvGrpSpPr>
          <p:grpSpPr>
            <a:xfrm>
              <a:off x="135507" y="3263558"/>
              <a:ext cx="4261632" cy="3045762"/>
              <a:chOff x="6240017" y="1645127"/>
              <a:chExt cx="3935079" cy="2749724"/>
            </a:xfrm>
          </p:grpSpPr>
          <p:pic>
            <p:nvPicPr>
              <p:cNvPr id="17" name="圖片 16">
                <a:extLst>
                  <a:ext uri="{FF2B5EF4-FFF2-40B4-BE49-F238E27FC236}">
                    <a16:creationId xmlns:a16="http://schemas.microsoft.com/office/drawing/2014/main" id="{C24A25D9-E43F-4538-97FC-FFEFA33E44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t="36339" b="12012"/>
              <a:stretch/>
            </p:blipFill>
            <p:spPr>
              <a:xfrm>
                <a:off x="6240017" y="1645127"/>
                <a:ext cx="3527399" cy="2749724"/>
              </a:xfrm>
              <a:prstGeom prst="rect">
                <a:avLst/>
              </a:prstGeom>
            </p:spPr>
          </p:pic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BEB3AC7B-5B09-4B6C-82AB-B2EF968D36D9}"/>
                  </a:ext>
                </a:extLst>
              </p:cNvPr>
              <p:cNvSpPr/>
              <p:nvPr/>
            </p:nvSpPr>
            <p:spPr>
              <a:xfrm>
                <a:off x="6744072" y="3429000"/>
                <a:ext cx="2160240" cy="50405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cxnSp>
            <p:nvCxnSpPr>
              <p:cNvPr id="19" name="直線接點 18">
                <a:extLst>
                  <a:ext uri="{FF2B5EF4-FFF2-40B4-BE49-F238E27FC236}">
                    <a16:creationId xmlns:a16="http://schemas.microsoft.com/office/drawing/2014/main" id="{D5FA5133-9736-4FA9-90CD-F74D56BC3DFE}"/>
                  </a:ext>
                </a:extLst>
              </p:cNvPr>
              <p:cNvCxnSpPr/>
              <p:nvPr/>
            </p:nvCxnSpPr>
            <p:spPr>
              <a:xfrm>
                <a:off x="6744072" y="3412111"/>
                <a:ext cx="216024" cy="0"/>
              </a:xfrm>
              <a:prstGeom prst="line">
                <a:avLst/>
              </a:prstGeom>
              <a:ln w="28575">
                <a:solidFill>
                  <a:srgbClr val="00206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0" name="文字方塊 19">
                <a:extLst>
                  <a:ext uri="{FF2B5EF4-FFF2-40B4-BE49-F238E27FC236}">
                    <a16:creationId xmlns:a16="http://schemas.microsoft.com/office/drawing/2014/main" id="{11813B88-522C-41BF-AF93-D34F8C8D0FDB}"/>
                  </a:ext>
                </a:extLst>
              </p:cNvPr>
              <p:cNvSpPr txBox="1"/>
              <p:nvPr/>
            </p:nvSpPr>
            <p:spPr>
              <a:xfrm>
                <a:off x="6976283" y="3296017"/>
                <a:ext cx="1745991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美國財政赤字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(%</a:t>
                </a: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of GDP)</a:t>
                </a:r>
                <a:endParaRPr lang="zh-TW" altLang="en-US" sz="11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1" name="文字方塊 20">
                <a:extLst>
                  <a:ext uri="{FF2B5EF4-FFF2-40B4-BE49-F238E27FC236}">
                    <a16:creationId xmlns:a16="http://schemas.microsoft.com/office/drawing/2014/main" id="{D110FBE8-88BC-4B9E-9C24-09222B7088A1}"/>
                  </a:ext>
                </a:extLst>
              </p:cNvPr>
              <p:cNvSpPr txBox="1"/>
              <p:nvPr/>
            </p:nvSpPr>
            <p:spPr>
              <a:xfrm>
                <a:off x="6976282" y="3589904"/>
                <a:ext cx="2362827" cy="4308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美國財政赤字</a:t>
                </a:r>
                <a:endParaRPr lang="en-US" altLang="zh-TW" sz="11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(26-28</a:t>
                </a: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年 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%</a:t>
                </a: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of</a:t>
                </a: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GDP, DB</a:t>
                </a:r>
                <a:r>
                  <a: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預估值</a:t>
                </a:r>
                <a:r>
                  <a:rPr lang="en-US" altLang="zh-TW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)</a:t>
                </a:r>
                <a:endParaRPr lang="zh-TW" altLang="en-US" sz="1100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2" name="橢圓 21">
                <a:extLst>
                  <a:ext uri="{FF2B5EF4-FFF2-40B4-BE49-F238E27FC236}">
                    <a16:creationId xmlns:a16="http://schemas.microsoft.com/office/drawing/2014/main" id="{080693D7-4989-48A5-B6C2-8344A4AE9A22}"/>
                  </a:ext>
                </a:extLst>
              </p:cNvPr>
              <p:cNvSpPr/>
              <p:nvPr/>
            </p:nvSpPr>
            <p:spPr>
              <a:xfrm>
                <a:off x="6773508" y="3645386"/>
                <a:ext cx="144016" cy="153889"/>
              </a:xfrm>
              <a:prstGeom prst="ellipse">
                <a:avLst/>
              </a:prstGeom>
              <a:solidFill>
                <a:srgbClr val="FF000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D18FF292-E753-4221-A1C1-C052591331D7}"/>
                  </a:ext>
                </a:extLst>
              </p:cNvPr>
              <p:cNvSpPr txBox="1"/>
              <p:nvPr/>
            </p:nvSpPr>
            <p:spPr>
              <a:xfrm>
                <a:off x="8629446" y="1783882"/>
                <a:ext cx="1426994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14-16</a:t>
                </a:r>
                <a:r>
                  <a:rPr lang="zh-TW" altLang="en-US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avg = -2.8%</a:t>
                </a:r>
                <a:endParaRPr lang="zh-TW" altLang="en-US" sz="11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24" name="文字方塊 23">
                <a:extLst>
                  <a:ext uri="{FF2B5EF4-FFF2-40B4-BE49-F238E27FC236}">
                    <a16:creationId xmlns:a16="http://schemas.microsoft.com/office/drawing/2014/main" id="{2340E06D-6B70-42AB-B431-A5387FC3CE34}"/>
                  </a:ext>
                </a:extLst>
              </p:cNvPr>
              <p:cNvSpPr txBox="1"/>
              <p:nvPr/>
            </p:nvSpPr>
            <p:spPr>
              <a:xfrm>
                <a:off x="9124808" y="3432904"/>
                <a:ext cx="1050288" cy="4308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TW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26-28</a:t>
                </a:r>
                <a:r>
                  <a:rPr lang="zh-TW" altLang="en-US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 </a:t>
                </a:r>
                <a:r>
                  <a:rPr lang="en-US" altLang="zh-TW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avg </a:t>
                </a:r>
              </a:p>
              <a:p>
                <a:r>
                  <a:rPr lang="en-US" altLang="zh-TW" sz="1100" b="1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(Est.)= -6.7%</a:t>
                </a:r>
                <a:endParaRPr lang="zh-TW" altLang="en-US" sz="11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grpSp>
          <p:nvGrpSpPr>
            <p:cNvPr id="30" name="群組 29">
              <a:extLst>
                <a:ext uri="{FF2B5EF4-FFF2-40B4-BE49-F238E27FC236}">
                  <a16:creationId xmlns:a16="http://schemas.microsoft.com/office/drawing/2014/main" id="{BB31A109-581D-4B17-B2C1-14FB0390FAC3}"/>
                </a:ext>
              </a:extLst>
            </p:cNvPr>
            <p:cNvGrpSpPr/>
            <p:nvPr/>
          </p:nvGrpSpPr>
          <p:grpSpPr>
            <a:xfrm>
              <a:off x="4157177" y="3091629"/>
              <a:ext cx="3299829" cy="1715906"/>
              <a:chOff x="9926667" y="1427654"/>
              <a:chExt cx="3219398" cy="1376239"/>
            </a:xfrm>
          </p:grpSpPr>
          <p:grpSp>
            <p:nvGrpSpPr>
              <p:cNvPr id="31" name="群組 30">
                <a:extLst>
                  <a:ext uri="{FF2B5EF4-FFF2-40B4-BE49-F238E27FC236}">
                    <a16:creationId xmlns:a16="http://schemas.microsoft.com/office/drawing/2014/main" id="{08D68485-6AAA-481A-93C1-CB2F73F004B8}"/>
                  </a:ext>
                </a:extLst>
              </p:cNvPr>
              <p:cNvGrpSpPr/>
              <p:nvPr/>
            </p:nvGrpSpPr>
            <p:grpSpPr>
              <a:xfrm>
                <a:off x="9926667" y="1427654"/>
                <a:ext cx="2135581" cy="1376239"/>
                <a:chOff x="9989380" y="1226168"/>
                <a:chExt cx="2135581" cy="1376239"/>
              </a:xfrm>
            </p:grpSpPr>
            <p:pic>
              <p:nvPicPr>
                <p:cNvPr id="37" name="圖片 36">
                  <a:extLst>
                    <a:ext uri="{FF2B5EF4-FFF2-40B4-BE49-F238E27FC236}">
                      <a16:creationId xmlns:a16="http://schemas.microsoft.com/office/drawing/2014/main" id="{8BACE3C9-9F2C-4D0E-8058-F12FD469BF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23620" b="13769"/>
                <a:stretch/>
              </p:blipFill>
              <p:spPr>
                <a:xfrm>
                  <a:off x="9989380" y="1226168"/>
                  <a:ext cx="2135581" cy="1376239"/>
                </a:xfrm>
                <a:prstGeom prst="rect">
                  <a:avLst/>
                </a:prstGeom>
              </p:spPr>
            </p:pic>
            <p:sp>
              <p:nvSpPr>
                <p:cNvPr id="38" name="矩形 37">
                  <a:extLst>
                    <a:ext uri="{FF2B5EF4-FFF2-40B4-BE49-F238E27FC236}">
                      <a16:creationId xmlns:a16="http://schemas.microsoft.com/office/drawing/2014/main" id="{276FD308-D8DF-4670-81E7-96630DA721BD}"/>
                    </a:ext>
                  </a:extLst>
                </p:cNvPr>
                <p:cNvSpPr/>
                <p:nvPr/>
              </p:nvSpPr>
              <p:spPr>
                <a:xfrm>
                  <a:off x="10704512" y="2045492"/>
                  <a:ext cx="1373778" cy="381422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32" name="群組 31">
                <a:extLst>
                  <a:ext uri="{FF2B5EF4-FFF2-40B4-BE49-F238E27FC236}">
                    <a16:creationId xmlns:a16="http://schemas.microsoft.com/office/drawing/2014/main" id="{F961A52C-F20E-4351-A6C1-2EA362181D92}"/>
                  </a:ext>
                </a:extLst>
              </p:cNvPr>
              <p:cNvGrpSpPr/>
              <p:nvPr/>
            </p:nvGrpSpPr>
            <p:grpSpPr>
              <a:xfrm>
                <a:off x="10567214" y="2204113"/>
                <a:ext cx="2578851" cy="467152"/>
                <a:chOff x="10560496" y="1983933"/>
                <a:chExt cx="2578851" cy="467152"/>
              </a:xfrm>
            </p:grpSpPr>
            <p:cxnSp>
              <p:nvCxnSpPr>
                <p:cNvPr id="33" name="直線接點 32">
                  <a:extLst>
                    <a:ext uri="{FF2B5EF4-FFF2-40B4-BE49-F238E27FC236}">
                      <a16:creationId xmlns:a16="http://schemas.microsoft.com/office/drawing/2014/main" id="{376CDF4C-1F00-4D02-B347-994A2B14A535}"/>
                    </a:ext>
                  </a:extLst>
                </p:cNvPr>
                <p:cNvCxnSpPr/>
                <p:nvPr/>
              </p:nvCxnSpPr>
              <p:spPr>
                <a:xfrm>
                  <a:off x="10560496" y="2100027"/>
                  <a:ext cx="216024" cy="0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4" name="文字方塊 33">
                  <a:extLst>
                    <a:ext uri="{FF2B5EF4-FFF2-40B4-BE49-F238E27FC236}">
                      <a16:creationId xmlns:a16="http://schemas.microsoft.com/office/drawing/2014/main" id="{658FDE32-FE73-48F9-A293-E5A0F0F8780C}"/>
                    </a:ext>
                  </a:extLst>
                </p:cNvPr>
                <p:cNvSpPr txBox="1"/>
                <p:nvPr/>
              </p:nvSpPr>
              <p:spPr>
                <a:xfrm>
                  <a:off x="10776520" y="1983933"/>
                  <a:ext cx="1463862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TW" altLang="en-US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財政赤字</a:t>
                  </a:r>
                  <a:r>
                    <a:rPr lang="en-US" altLang="zh-TW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(%</a:t>
                  </a:r>
                  <a:r>
                    <a:rPr lang="zh-TW" altLang="en-US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 </a:t>
                  </a:r>
                  <a:r>
                    <a:rPr lang="en-US" altLang="zh-TW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of GDP)</a:t>
                  </a:r>
                  <a:endPara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35" name="文字方塊 34">
                  <a:extLst>
                    <a:ext uri="{FF2B5EF4-FFF2-40B4-BE49-F238E27FC236}">
                      <a16:creationId xmlns:a16="http://schemas.microsoft.com/office/drawing/2014/main" id="{30741DB7-A72E-4454-8AAF-6156BC6F6364}"/>
                    </a:ext>
                  </a:extLst>
                </p:cNvPr>
                <p:cNvSpPr txBox="1"/>
                <p:nvPr/>
              </p:nvSpPr>
              <p:spPr>
                <a:xfrm>
                  <a:off x="10776520" y="2204864"/>
                  <a:ext cx="2362827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10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26-28</a:t>
                  </a:r>
                  <a:r>
                    <a:rPr lang="zh-TW" altLang="en-US" sz="10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 預估值</a:t>
                  </a:r>
                </a:p>
              </p:txBody>
            </p:sp>
            <p:sp>
              <p:nvSpPr>
                <p:cNvPr id="36" name="橢圓 35">
                  <a:extLst>
                    <a:ext uri="{FF2B5EF4-FFF2-40B4-BE49-F238E27FC236}">
                      <a16:creationId xmlns:a16="http://schemas.microsoft.com/office/drawing/2014/main" id="{C3172D0D-E6D4-4887-947A-FC15E9B1C230}"/>
                    </a:ext>
                  </a:extLst>
                </p:cNvPr>
                <p:cNvSpPr/>
                <p:nvPr/>
              </p:nvSpPr>
              <p:spPr>
                <a:xfrm>
                  <a:off x="10602433" y="2251029"/>
                  <a:ext cx="144016" cy="15388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grpSp>
          <p:nvGrpSpPr>
            <p:cNvPr id="48" name="群組 47">
              <a:extLst>
                <a:ext uri="{FF2B5EF4-FFF2-40B4-BE49-F238E27FC236}">
                  <a16:creationId xmlns:a16="http://schemas.microsoft.com/office/drawing/2014/main" id="{D804A85D-5180-4149-828B-F50DDBE9EB4E}"/>
                </a:ext>
              </a:extLst>
            </p:cNvPr>
            <p:cNvGrpSpPr/>
            <p:nvPr/>
          </p:nvGrpSpPr>
          <p:grpSpPr>
            <a:xfrm>
              <a:off x="4152389" y="4961229"/>
              <a:ext cx="3023731" cy="1332861"/>
              <a:chOff x="9990757" y="2863004"/>
              <a:chExt cx="2532115" cy="1142060"/>
            </a:xfrm>
          </p:grpSpPr>
          <p:grpSp>
            <p:nvGrpSpPr>
              <p:cNvPr id="49" name="群組 48">
                <a:extLst>
                  <a:ext uri="{FF2B5EF4-FFF2-40B4-BE49-F238E27FC236}">
                    <a16:creationId xmlns:a16="http://schemas.microsoft.com/office/drawing/2014/main" id="{639FB5A6-BDE2-4661-83E5-5ED45044422B}"/>
                  </a:ext>
                </a:extLst>
              </p:cNvPr>
              <p:cNvGrpSpPr/>
              <p:nvPr/>
            </p:nvGrpSpPr>
            <p:grpSpPr>
              <a:xfrm>
                <a:off x="9990757" y="2863004"/>
                <a:ext cx="2119813" cy="1142060"/>
                <a:chOff x="9990757" y="2863004"/>
                <a:chExt cx="2119813" cy="1142060"/>
              </a:xfrm>
            </p:grpSpPr>
            <p:pic>
              <p:nvPicPr>
                <p:cNvPr id="55" name="圖片 54">
                  <a:extLst>
                    <a:ext uri="{FF2B5EF4-FFF2-40B4-BE49-F238E27FC236}">
                      <a16:creationId xmlns:a16="http://schemas.microsoft.com/office/drawing/2014/main" id="{F4371F79-A6A9-4A39-8993-4CE69BB3685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t="29650"/>
                <a:stretch/>
              </p:blipFill>
              <p:spPr>
                <a:xfrm>
                  <a:off x="9990757" y="2863004"/>
                  <a:ext cx="2119813" cy="1142060"/>
                </a:xfrm>
                <a:prstGeom prst="rect">
                  <a:avLst/>
                </a:prstGeom>
              </p:spPr>
            </p:pic>
            <p:sp>
              <p:nvSpPr>
                <p:cNvPr id="56" name="矩形 55">
                  <a:extLst>
                    <a:ext uri="{FF2B5EF4-FFF2-40B4-BE49-F238E27FC236}">
                      <a16:creationId xmlns:a16="http://schemas.microsoft.com/office/drawing/2014/main" id="{5823DA7B-3ECB-4801-A64F-D5E799EE2A22}"/>
                    </a:ext>
                  </a:extLst>
                </p:cNvPr>
                <p:cNvSpPr/>
                <p:nvPr/>
              </p:nvSpPr>
              <p:spPr>
                <a:xfrm>
                  <a:off x="10344472" y="3645386"/>
                  <a:ext cx="1224136" cy="208775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  <p:sp>
              <p:nvSpPr>
                <p:cNvPr id="57" name="矩形 56">
                  <a:extLst>
                    <a:ext uri="{FF2B5EF4-FFF2-40B4-BE49-F238E27FC236}">
                      <a16:creationId xmlns:a16="http://schemas.microsoft.com/office/drawing/2014/main" id="{3130EB31-1980-4386-A2AA-26B50CC4AE9A}"/>
                    </a:ext>
                  </a:extLst>
                </p:cNvPr>
                <p:cNvSpPr/>
                <p:nvPr/>
              </p:nvSpPr>
              <p:spPr>
                <a:xfrm>
                  <a:off x="11568608" y="3717031"/>
                  <a:ext cx="288032" cy="146760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  <p:grpSp>
            <p:nvGrpSpPr>
              <p:cNvPr id="50" name="群組 49">
                <a:extLst>
                  <a:ext uri="{FF2B5EF4-FFF2-40B4-BE49-F238E27FC236}">
                    <a16:creationId xmlns:a16="http://schemas.microsoft.com/office/drawing/2014/main" id="{7196D21E-8B03-4EF6-B517-86AFABFADB40}"/>
                  </a:ext>
                </a:extLst>
              </p:cNvPr>
              <p:cNvGrpSpPr/>
              <p:nvPr/>
            </p:nvGrpSpPr>
            <p:grpSpPr>
              <a:xfrm>
                <a:off x="10290624" y="3342182"/>
                <a:ext cx="2232248" cy="467152"/>
                <a:chOff x="10560496" y="1983933"/>
                <a:chExt cx="2578851" cy="467152"/>
              </a:xfrm>
            </p:grpSpPr>
            <p:cxnSp>
              <p:nvCxnSpPr>
                <p:cNvPr id="51" name="直線接點 50">
                  <a:extLst>
                    <a:ext uri="{FF2B5EF4-FFF2-40B4-BE49-F238E27FC236}">
                      <a16:creationId xmlns:a16="http://schemas.microsoft.com/office/drawing/2014/main" id="{6CDA2ECF-4FA1-4657-B1B0-C67409FC4B5E}"/>
                    </a:ext>
                  </a:extLst>
                </p:cNvPr>
                <p:cNvCxnSpPr/>
                <p:nvPr/>
              </p:nvCxnSpPr>
              <p:spPr>
                <a:xfrm>
                  <a:off x="10560496" y="2100027"/>
                  <a:ext cx="216024" cy="0"/>
                </a:xfrm>
                <a:prstGeom prst="line">
                  <a:avLst/>
                </a:prstGeom>
                <a:ln w="28575">
                  <a:solidFill>
                    <a:srgbClr val="00206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2" name="文字方塊 51">
                  <a:extLst>
                    <a:ext uri="{FF2B5EF4-FFF2-40B4-BE49-F238E27FC236}">
                      <a16:creationId xmlns:a16="http://schemas.microsoft.com/office/drawing/2014/main" id="{8E756421-8124-40E7-B1B3-E6C041799D0D}"/>
                    </a:ext>
                  </a:extLst>
                </p:cNvPr>
                <p:cNvSpPr txBox="1"/>
                <p:nvPr/>
              </p:nvSpPr>
              <p:spPr>
                <a:xfrm>
                  <a:off x="10776520" y="1983933"/>
                  <a:ext cx="1463862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zh-TW" altLang="en-US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財政赤字</a:t>
                  </a:r>
                  <a:r>
                    <a:rPr lang="en-US" altLang="zh-TW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(%</a:t>
                  </a:r>
                  <a:r>
                    <a:rPr lang="zh-TW" altLang="en-US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 </a:t>
                  </a:r>
                  <a:r>
                    <a:rPr lang="en-US" altLang="zh-TW" sz="11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of GDP)</a:t>
                  </a:r>
                  <a:endParaRPr lang="zh-TW" altLang="en-US" sz="1100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</p:txBody>
            </p:sp>
            <p:sp>
              <p:nvSpPr>
                <p:cNvPr id="53" name="文字方塊 52">
                  <a:extLst>
                    <a:ext uri="{FF2B5EF4-FFF2-40B4-BE49-F238E27FC236}">
                      <a16:creationId xmlns:a16="http://schemas.microsoft.com/office/drawing/2014/main" id="{7F74073F-14CA-4C03-9F17-03CBD59CE8F3}"/>
                    </a:ext>
                  </a:extLst>
                </p:cNvPr>
                <p:cNvSpPr txBox="1"/>
                <p:nvPr/>
              </p:nvSpPr>
              <p:spPr>
                <a:xfrm>
                  <a:off x="10776520" y="2204864"/>
                  <a:ext cx="2362827" cy="24622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altLang="zh-TW" sz="10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26-28</a:t>
                  </a:r>
                  <a:r>
                    <a:rPr lang="zh-TW" altLang="en-US" sz="1000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年 預估值</a:t>
                  </a:r>
                </a:p>
              </p:txBody>
            </p:sp>
            <p:sp>
              <p:nvSpPr>
                <p:cNvPr id="54" name="橢圓 53">
                  <a:extLst>
                    <a:ext uri="{FF2B5EF4-FFF2-40B4-BE49-F238E27FC236}">
                      <a16:creationId xmlns:a16="http://schemas.microsoft.com/office/drawing/2014/main" id="{EEBA9CB8-62D1-4DB6-9B75-2E90EF536A8C}"/>
                    </a:ext>
                  </a:extLst>
                </p:cNvPr>
                <p:cNvSpPr/>
                <p:nvPr/>
              </p:nvSpPr>
              <p:spPr>
                <a:xfrm>
                  <a:off x="10602433" y="2251029"/>
                  <a:ext cx="144016" cy="153889"/>
                </a:xfrm>
                <a:prstGeom prst="ellipse">
                  <a:avLst/>
                </a:prstGeom>
                <a:solidFill>
                  <a:srgbClr val="FF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TW" altLang="en-US"/>
                </a:p>
              </p:txBody>
            </p:sp>
          </p:grpSp>
        </p:grpSp>
        <p:sp>
          <p:nvSpPr>
            <p:cNvPr id="58" name="文字方塊 57">
              <a:extLst>
                <a:ext uri="{FF2B5EF4-FFF2-40B4-BE49-F238E27FC236}">
                  <a16:creationId xmlns:a16="http://schemas.microsoft.com/office/drawing/2014/main" id="{74A77C23-56D6-4EA0-8271-F898BE2102FE}"/>
                </a:ext>
              </a:extLst>
            </p:cNvPr>
            <p:cNvSpPr txBox="1"/>
            <p:nvPr/>
          </p:nvSpPr>
          <p:spPr>
            <a:xfrm>
              <a:off x="1561870" y="3005554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美國財政赤字</a:t>
              </a:r>
            </a:p>
          </p:txBody>
        </p:sp>
        <p:sp>
          <p:nvSpPr>
            <p:cNvPr id="59" name="文字方塊 58">
              <a:extLst>
                <a:ext uri="{FF2B5EF4-FFF2-40B4-BE49-F238E27FC236}">
                  <a16:creationId xmlns:a16="http://schemas.microsoft.com/office/drawing/2014/main" id="{C78BCF77-DBA0-413B-99E7-DD5612E8F7A2}"/>
                </a:ext>
              </a:extLst>
            </p:cNvPr>
            <p:cNvSpPr txBox="1"/>
            <p:nvPr/>
          </p:nvSpPr>
          <p:spPr>
            <a:xfrm>
              <a:off x="5147959" y="3002152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德國</a:t>
              </a:r>
            </a:p>
          </p:txBody>
        </p:sp>
        <p:sp>
          <p:nvSpPr>
            <p:cNvPr id="60" name="文字方塊 59">
              <a:extLst>
                <a:ext uri="{FF2B5EF4-FFF2-40B4-BE49-F238E27FC236}">
                  <a16:creationId xmlns:a16="http://schemas.microsoft.com/office/drawing/2014/main" id="{663F214C-B2EC-4105-967C-922BCD427C0A}"/>
                </a:ext>
              </a:extLst>
            </p:cNvPr>
            <p:cNvSpPr txBox="1"/>
            <p:nvPr/>
          </p:nvSpPr>
          <p:spPr>
            <a:xfrm>
              <a:off x="5147959" y="4846570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TW" altLang="en-US" sz="1400" b="1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中國</a:t>
              </a:r>
            </a:p>
          </p:txBody>
        </p:sp>
      </p:grpSp>
      <p:sp>
        <p:nvSpPr>
          <p:cNvPr id="62" name="文字方塊 61">
            <a:extLst>
              <a:ext uri="{FF2B5EF4-FFF2-40B4-BE49-F238E27FC236}">
                <a16:creationId xmlns:a16="http://schemas.microsoft.com/office/drawing/2014/main" id="{62FB8407-8DA8-4709-A09A-92FD2B8ACA90}"/>
              </a:ext>
            </a:extLst>
          </p:cNvPr>
          <p:cNvSpPr txBox="1"/>
          <p:nvPr/>
        </p:nvSpPr>
        <p:spPr>
          <a:xfrm>
            <a:off x="800223" y="3140968"/>
            <a:ext cx="6223243" cy="284749"/>
          </a:xfrm>
          <a:prstGeom prst="roundRect">
            <a:avLst/>
          </a:prstGeom>
          <a:solidFill>
            <a:srgbClr val="2E75B6"/>
          </a:solidFill>
        </p:spPr>
        <p:txBody>
          <a:bodyPr wrap="square" tIns="36000" bIns="36000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TW" altLang="en-US" sz="1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微軟正黑體" panose="020B0604030504040204" pitchFamily="34" charset="-120"/>
                <a:ea typeface="微軟正黑體" panose="020B0604030504040204" pitchFamily="34" charset="-120"/>
                <a:cs typeface="+mn-cs"/>
              </a:rPr>
              <a:t>美國赤字成長推升中性利率，過去全球儲蓄來源的德國、中國轉向擴大資本支出</a:t>
            </a:r>
          </a:p>
        </p:txBody>
      </p:sp>
      <p:sp>
        <p:nvSpPr>
          <p:cNvPr id="63" name="矩形: 圓角 62">
            <a:extLst>
              <a:ext uri="{FF2B5EF4-FFF2-40B4-BE49-F238E27FC236}">
                <a16:creationId xmlns:a16="http://schemas.microsoft.com/office/drawing/2014/main" id="{7D926FB8-C87D-4A5F-9AB4-B2F0402BFB9F}"/>
              </a:ext>
            </a:extLst>
          </p:cNvPr>
          <p:cNvSpPr/>
          <p:nvPr/>
        </p:nvSpPr>
        <p:spPr>
          <a:xfrm>
            <a:off x="983432" y="1409381"/>
            <a:ext cx="5976664" cy="1690230"/>
          </a:xfrm>
          <a:prstGeom prst="round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342900" indent="-342900">
              <a:buFont typeface="+mj-lt"/>
              <a:buAutoNum type="arabicPeriod"/>
            </a:pPr>
            <a:endParaRPr lang="en-US" altLang="zh-TW" sz="16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短端利率：中性利率回到金融海嘯前水準，受私部門槓桿</a:t>
            </a:r>
            <a:r>
              <a:rPr lang="en-US" altLang="zh-TW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/</a:t>
            </a: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儲蓄習慣改變、財政赤字、全球儲蓄改為擴張</a:t>
            </a: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通膨風險</a:t>
            </a: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債券需求供給：</a:t>
            </a:r>
            <a:r>
              <a:rPr lang="en-US" altLang="zh-TW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AI</a:t>
            </a: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導至籌資需求上升，財政部也因赤字或在今年會增發長債</a:t>
            </a: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64" name="標題 1">
            <a:extLst>
              <a:ext uri="{FF2B5EF4-FFF2-40B4-BE49-F238E27FC236}">
                <a16:creationId xmlns:a16="http://schemas.microsoft.com/office/drawing/2014/main" id="{F0EAB6D2-6E99-4640-BBDB-3B605EF21C33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8424936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中性利率、</a:t>
            </a:r>
            <a:r>
              <a:rPr lang="en-US" altLang="zh-TW" dirty="0">
                <a:solidFill>
                  <a:srgbClr val="000000"/>
                </a:solidFill>
                <a:effectLst/>
              </a:rPr>
              <a:t>Term </a:t>
            </a:r>
            <a:r>
              <a:rPr lang="en-US" altLang="zh-TW" dirty="0" err="1">
                <a:solidFill>
                  <a:srgbClr val="000000"/>
                </a:solidFill>
                <a:effectLst/>
              </a:rPr>
              <a:t>Preumium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sp>
        <p:nvSpPr>
          <p:cNvPr id="66" name="文字方塊 65">
            <a:extLst>
              <a:ext uri="{FF2B5EF4-FFF2-40B4-BE49-F238E27FC236}">
                <a16:creationId xmlns:a16="http://schemas.microsoft.com/office/drawing/2014/main" id="{B8217EC0-A58A-4C19-962F-B9EF5E41DB30}"/>
              </a:ext>
            </a:extLst>
          </p:cNvPr>
          <p:cNvSpPr txBox="1"/>
          <p:nvPr/>
        </p:nvSpPr>
        <p:spPr>
          <a:xfrm>
            <a:off x="2436696" y="1014844"/>
            <a:ext cx="3140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影響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Term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Premium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三大要素</a:t>
            </a:r>
          </a:p>
        </p:txBody>
      </p:sp>
    </p:spTree>
    <p:extLst>
      <p:ext uri="{BB962C8B-B14F-4D97-AF65-F5344CB8AC3E}">
        <p14:creationId xmlns:p14="http://schemas.microsoft.com/office/powerpoint/2010/main" val="10869746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E3DA174D-8E5F-44F7-9381-E906CFCCA51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5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C27990A-63B5-4F53-859F-414F41E9FA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196752"/>
            <a:ext cx="9480376" cy="4987615"/>
          </a:xfrm>
          <a:prstGeom prst="rect">
            <a:avLst/>
          </a:prstGeom>
        </p:spPr>
      </p:pic>
      <p:sp>
        <p:nvSpPr>
          <p:cNvPr id="7" name="標題 1">
            <a:extLst>
              <a:ext uri="{FF2B5EF4-FFF2-40B4-BE49-F238E27FC236}">
                <a16:creationId xmlns:a16="http://schemas.microsoft.com/office/drawing/2014/main" id="{50357646-6B60-427E-AB34-9D171FD09D01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355827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A126784-218B-4648-A0FB-3D9BA4AD6E4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6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18EBAB2F-DDDF-4470-88B9-FE77C6423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556" y="1340768"/>
            <a:ext cx="10200456" cy="5056977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967A3343-63EB-4DD8-BFA0-1409AD88FBC9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47035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90B033AC-3373-4EE5-949F-7F555231873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7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D3495FE6-CAB4-48D3-8E6F-60311554E2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9416" y="1412776"/>
            <a:ext cx="8904312" cy="4437166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07C44DEA-2DB3-4E36-B20C-96B8C2D497D7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129917092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7D730BE-D781-40CE-86AD-1CAD8AD6C61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8</a:t>
            </a:fld>
            <a:endParaRPr lang="en-US" altLang="zh-TW">
              <a:solidFill>
                <a:srgbClr val="000000"/>
              </a:solidFill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EF66636-8A34-4C0B-A4FF-6602C4B66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3352" y="1114513"/>
            <a:ext cx="9864900" cy="5336539"/>
          </a:xfrm>
          <a:prstGeom prst="rect">
            <a:avLst/>
          </a:prstGeom>
        </p:spPr>
      </p:pic>
      <p:sp>
        <p:nvSpPr>
          <p:cNvPr id="5" name="標題 1">
            <a:extLst>
              <a:ext uri="{FF2B5EF4-FFF2-40B4-BE49-F238E27FC236}">
                <a16:creationId xmlns:a16="http://schemas.microsoft.com/office/drawing/2014/main" id="{51D5A192-FBD1-4D74-95CB-55510AFEEC6E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1899866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CB16D6A-F491-4710-8049-51559E7450B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EEAFBF2-E4BC-49C4-BCB2-69CA27567D1D}" type="slidenum">
              <a:rPr lang="en-US" altLang="zh-TW" smtClean="0">
                <a:solidFill>
                  <a:srgbClr val="000000"/>
                </a:solidFill>
              </a:rPr>
              <a:t>9</a:t>
            </a:fld>
            <a:endParaRPr lang="en-US" altLang="zh-TW">
              <a:solidFill>
                <a:srgbClr val="000000"/>
              </a:solidFill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63EBFE2A-040D-4D06-A963-21F9AE4BD7DE}"/>
              </a:ext>
            </a:extLst>
          </p:cNvPr>
          <p:cNvSpPr txBox="1">
            <a:spLocks/>
          </p:cNvSpPr>
          <p:nvPr/>
        </p:nvSpPr>
        <p:spPr>
          <a:xfrm>
            <a:off x="695400" y="406845"/>
            <a:ext cx="7772467" cy="68348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2800" b="1">
                <a:solidFill>
                  <a:schemeClr val="tx1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微軟正黑體" panose="020B0604030504040204" pitchFamily="34" charset="-120"/>
                <a:ea typeface="微軟正黑體" panose="020B0604030504040204" pitchFamily="34" charset="-120"/>
                <a:cs typeface="+mj-c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rgbClr val="0033CC"/>
                </a:solidFill>
                <a:effectLst>
                  <a:outerShdw blurRad="38100" dist="38100" dir="2700000" algn="tl">
                    <a:srgbClr val="C0C0C0"/>
                  </a:outerShdw>
                </a:effectLst>
                <a:latin typeface="Arial" charset="0"/>
                <a:ea typeface="標楷體" pitchFamily="65" charset="-12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kumimoji="1" sz="3000" b="1">
                <a:solidFill>
                  <a:schemeClr val="tx2"/>
                </a:solidFill>
                <a:latin typeface="標楷體" pitchFamily="65" charset="-120"/>
                <a:ea typeface="標楷體" pitchFamily="65" charset="-12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TW" altLang="en-US" dirty="0">
                <a:solidFill>
                  <a:srgbClr val="000000"/>
                </a:solidFill>
                <a:effectLst/>
              </a:rPr>
              <a:t>經濟學人文章分享</a:t>
            </a:r>
            <a:endParaRPr kumimoji="1" lang="zh-TW" altLang="en-US" sz="1200" b="1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軟正黑體" panose="020B0604030504040204" pitchFamily="34" charset="-120"/>
              <a:ea typeface="微軟正黑體" panose="020B0604030504040204" pitchFamily="34" charset="-120"/>
              <a:cs typeface="+mj-cs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FFE19995-3A17-4D58-A850-7C272A600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6320" y="2144363"/>
            <a:ext cx="3215680" cy="4033189"/>
          </a:xfrm>
          <a:prstGeom prst="rect">
            <a:avLst/>
          </a:prstGeom>
        </p:spPr>
      </p:pic>
      <p:pic>
        <p:nvPicPr>
          <p:cNvPr id="4" name="圖片 3">
            <a:extLst>
              <a:ext uri="{FF2B5EF4-FFF2-40B4-BE49-F238E27FC236}">
                <a16:creationId xmlns:a16="http://schemas.microsoft.com/office/drawing/2014/main" id="{6AE06594-F663-4297-940C-512C27F606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09820"/>
            <a:ext cx="9001000" cy="4967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037782"/>
      </p:ext>
    </p:extLst>
  </p:cSld>
  <p:clrMapOvr>
    <a:masterClrMapping/>
  </p:clrMapOvr>
</p:sld>
</file>

<file path=ppt/theme/theme1.xml><?xml version="1.0" encoding="utf-8"?>
<a:theme xmlns:a="http://schemas.openxmlformats.org/drawingml/2006/main" name="3_自訂設計">
  <a:themeElements>
    <a:clrScheme name="自訂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09999"/>
      </a:hlink>
      <a:folHlink>
        <a:srgbClr val="99CC00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11_自訂設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4_自訂設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公正">
      <a:majorFont>
        <a:latin typeface="Franklin Gothic Book"/>
        <a:ea typeface=""/>
        <a:cs typeface=""/>
        <a:font script="Grek" typeface="Calibri"/>
        <a:font script="Cyrl" typeface="Calibri"/>
        <a:font script="Jpan" typeface="HGｺﾞｼｯｸM"/>
        <a:font script="Hang" typeface="바탕"/>
        <a:font script="Hans" typeface="幼圆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Perpetua"/>
        <a:ea typeface=""/>
        <a:cs typeface=""/>
        <a:font script="Grek" typeface="Cambria"/>
        <a:font script="Cyrl" typeface="Cambria"/>
        <a:font script="Jpan" typeface="HG創英ﾌﾟﾚｾﾞﾝｽEB"/>
        <a:font script="Hang" typeface="맑은 고딕"/>
        <a:font script="Hans" typeface="宋体"/>
        <a:font script="Hant" typeface="新細明體"/>
        <a:font script="Arab" typeface="Times New Roman"/>
        <a:font script="Hebr" typeface="Aharoni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標楷體" panose="03000509000000000000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triangle" w="med" len="med"/>
        </a:ln>
      </a:spPr>
      <a:bodyPr vert="horz" wrap="none" lIns="91440" tIns="45720" rIns="91440" bIns="45720" numCol="1" anchor="ctr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20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anose="020B0604020202020204" pitchFamily="34" charset="0"/>
            <a:ea typeface="標楷體" panose="03000509000000000000" pitchFamily="65" charset="-120"/>
          </a:defRPr>
        </a:defPPr>
      </a:lstStyle>
    </a:lnDef>
    <a:txDef>
      <a:spPr bwMode="auto">
        <a:noFill/>
        <a:ln>
          <a:noFill/>
        </a:ln>
      </a:spPr>
      <a:bodyPr>
        <a:spAutoFit/>
      </a:bodyPr>
      <a:lstStyle>
        <a:defPPr algn="l" eaLnBrk="1" hangingPunct="1">
          <a:defRPr sz="1600" dirty="0"/>
        </a:defPPr>
      </a:lstStyle>
    </a:tx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5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139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6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7_自訂設計">
  <a:themeElements>
    <a:clrScheme name="3_自訂設計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3_自訂設計">
      <a:majorFont>
        <a:latin typeface="標楷體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標楷體" panose="03000509000000000000" pitchFamily="65" charset="-120"/>
            <a:ea typeface="標楷體" panose="03000509000000000000" pitchFamily="65" charset="-12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>
        <a:spAutoFit/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50000"/>
          </a:spcBef>
          <a:spcAft>
            <a:spcPct val="0"/>
          </a:spcAft>
          <a:buClrTx/>
          <a:buSzTx/>
          <a:buFontTx/>
          <a:buNone/>
          <a:defRPr kumimoji="1" lang="zh-TW" altLang="en-US" sz="1200" b="1" i="0" u="none" strike="noStrike" cap="none" normalizeH="0" baseline="0" smtClean="0">
            <a:ln>
              <a:noFill/>
            </a:ln>
            <a:solidFill>
              <a:schemeClr val="tx1"/>
            </a:solidFill>
            <a:effectLst>
              <a:outerShdw blurRad="38100" dist="38100" dir="2700000" algn="tl">
                <a:srgbClr val="000000">
                  <a:alpha val="43137"/>
                </a:srgbClr>
              </a:outerShdw>
            </a:effectLst>
            <a:latin typeface="標楷體" panose="03000509000000000000" pitchFamily="65" charset="-120"/>
            <a:ea typeface="標楷體" panose="03000509000000000000" pitchFamily="65" charset="-120"/>
          </a:defRPr>
        </a:defPPr>
      </a:lstStyle>
    </a:ln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8_自訂設計">
  <a:themeElements>
    <a:clrScheme name="ALM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lnDef>
      <a:spPr>
        <a:ln>
          <a:tailEnd type="triangle"/>
        </a:ln>
      </a:spPr>
      <a:bodyPr/>
      <a:lstStyle/>
      <a:style>
        <a:lnRef idx="2">
          <a:schemeClr val="accent3"/>
        </a:lnRef>
        <a:fillRef idx="0">
          <a:schemeClr val="accent3"/>
        </a:fillRef>
        <a:effectRef idx="1">
          <a:schemeClr val="accent3"/>
        </a:effectRef>
        <a:fontRef idx="minor">
          <a:schemeClr val="tx1"/>
        </a:fontRef>
      </a:style>
    </a:lnDef>
  </a:objectDefaults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10_自訂設計">
  <a:themeElements>
    <a:clrScheme name="ALM0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563C1"/>
      </a:hlink>
      <a:folHlink>
        <a:srgbClr val="954F72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9.xml><?xml version="1.0" encoding="utf-8"?>
<a:theme xmlns:a="http://schemas.openxmlformats.org/drawingml/2006/main" name="9_自訂設計">
  <a:themeElements>
    <a:clrScheme name="自訂 2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6BCBC5"/>
      </a:accent1>
      <a:accent2>
        <a:srgbClr val="F5C636"/>
      </a:accent2>
      <a:accent3>
        <a:srgbClr val="FF614C"/>
      </a:accent3>
      <a:accent4>
        <a:srgbClr val="9ACA9F"/>
      </a:accent4>
      <a:accent5>
        <a:srgbClr val="70758C"/>
      </a:accent5>
      <a:accent6>
        <a:srgbClr val="F79646"/>
      </a:accent6>
      <a:hlink>
        <a:srgbClr val="009999"/>
      </a:hlink>
      <a:folHlink>
        <a:srgbClr val="99CC00"/>
      </a:folHlink>
    </a:clrScheme>
    <a:fontScheme name="ALM">
      <a:majorFont>
        <a:latin typeface="Arial"/>
        <a:ea typeface="標楷體"/>
        <a:cs typeface=""/>
      </a:majorFont>
      <a:minorFont>
        <a:latin typeface="Arial"/>
        <a:ea typeface="標楷體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3_自訂設計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3_自訂設計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3_自訂設計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BBSettings xmlns="http://schemas.bloomberg.com/settings/1.0">
  <Item name="DocumentId_Charts">{E75F2C39-039F-4220-B945-45A607E16FDF}</Item>
</BBSettings>
</file>

<file path=customXml/itemProps1.xml><?xml version="1.0" encoding="utf-8"?>
<ds:datastoreItem xmlns:ds="http://schemas.openxmlformats.org/officeDocument/2006/customXml" ds:itemID="{787B0AD9-856C-47DE-BCF5-82E1DDB35233}">
  <ds:schemaRefs>
    <ds:schemaRef ds:uri="http://schemas.bloomberg.com/settings/1.0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46904</TotalTime>
  <Words>306</Words>
  <Application>Microsoft Office PowerPoint</Application>
  <PresentationFormat>寬螢幕</PresentationFormat>
  <Paragraphs>54</Paragraphs>
  <Slides>14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10</vt:i4>
      </vt:variant>
      <vt:variant>
        <vt:lpstr>投影片標題</vt:lpstr>
      </vt:variant>
      <vt:variant>
        <vt:i4>14</vt:i4>
      </vt:variant>
    </vt:vector>
  </HeadingPairs>
  <TitlesOfParts>
    <vt:vector size="30" baseType="lpstr">
      <vt:lpstr>微軟正黑體</vt:lpstr>
      <vt:lpstr>標楷體</vt:lpstr>
      <vt:lpstr>Arial</vt:lpstr>
      <vt:lpstr>Calibri</vt:lpstr>
      <vt:lpstr>Perpetua</vt:lpstr>
      <vt:lpstr>Wingdings</vt:lpstr>
      <vt:lpstr>3_自訂設計</vt:lpstr>
      <vt:lpstr>4_自訂設計</vt:lpstr>
      <vt:lpstr>5_自訂設計</vt:lpstr>
      <vt:lpstr>139_自訂設計</vt:lpstr>
      <vt:lpstr>6_自訂設計</vt:lpstr>
      <vt:lpstr>7_自訂設計</vt:lpstr>
      <vt:lpstr>8_自訂設計</vt:lpstr>
      <vt:lpstr>10_自訂設計</vt:lpstr>
      <vt:lpstr>9_自訂設計</vt:lpstr>
      <vt:lpstr>11_自訂設計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黃琬穎</dc:creator>
  <cp:lastModifiedBy>劉彥廷(財務管理處)</cp:lastModifiedBy>
  <cp:revision>6138</cp:revision>
  <cp:lastPrinted>2026-01-09T09:51:44Z</cp:lastPrinted>
  <dcterms:created xsi:type="dcterms:W3CDTF">2016-09-14T00:50:00Z</dcterms:created>
  <dcterms:modified xsi:type="dcterms:W3CDTF">2026-01-12T00:07:51Z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1028-10.8.0.6003</vt:lpwstr>
  </property>
</Properties>
</file>